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2"/>
  </p:notesMasterIdLst>
  <p:handoutMasterIdLst>
    <p:handoutMasterId r:id="rId53"/>
  </p:handoutMasterIdLst>
  <p:sldIdLst>
    <p:sldId id="262" r:id="rId2"/>
    <p:sldId id="257" r:id="rId3"/>
    <p:sldId id="258" r:id="rId4"/>
    <p:sldId id="259" r:id="rId5"/>
    <p:sldId id="260" r:id="rId6"/>
    <p:sldId id="263" r:id="rId7"/>
    <p:sldId id="261" r:id="rId8"/>
    <p:sldId id="264" r:id="rId9"/>
    <p:sldId id="265" r:id="rId10"/>
    <p:sldId id="266" r:id="rId11"/>
    <p:sldId id="267" r:id="rId12"/>
    <p:sldId id="269" r:id="rId13"/>
    <p:sldId id="270" r:id="rId14"/>
    <p:sldId id="268" r:id="rId15"/>
    <p:sldId id="271" r:id="rId16"/>
    <p:sldId id="476" r:id="rId17"/>
    <p:sldId id="372" r:id="rId18"/>
    <p:sldId id="444" r:id="rId19"/>
    <p:sldId id="450" r:id="rId20"/>
    <p:sldId id="442" r:id="rId21"/>
    <p:sldId id="445" r:id="rId22"/>
    <p:sldId id="451" r:id="rId23"/>
    <p:sldId id="463" r:id="rId24"/>
    <p:sldId id="469" r:id="rId25"/>
    <p:sldId id="482" r:id="rId26"/>
    <p:sldId id="483" r:id="rId27"/>
    <p:sldId id="484" r:id="rId28"/>
    <p:sldId id="486" r:id="rId29"/>
    <p:sldId id="487" r:id="rId30"/>
    <p:sldId id="488" r:id="rId31"/>
    <p:sldId id="489" r:id="rId32"/>
    <p:sldId id="490" r:id="rId33"/>
    <p:sldId id="491" r:id="rId34"/>
    <p:sldId id="492" r:id="rId35"/>
    <p:sldId id="493" r:id="rId36"/>
    <p:sldId id="494" r:id="rId37"/>
    <p:sldId id="495" r:id="rId38"/>
    <p:sldId id="496" r:id="rId39"/>
    <p:sldId id="497" r:id="rId40"/>
    <p:sldId id="498" r:id="rId41"/>
    <p:sldId id="499" r:id="rId42"/>
    <p:sldId id="500" r:id="rId43"/>
    <p:sldId id="501" r:id="rId44"/>
    <p:sldId id="502" r:id="rId45"/>
    <p:sldId id="503" r:id="rId46"/>
    <p:sldId id="504" r:id="rId47"/>
    <p:sldId id="505" r:id="rId48"/>
    <p:sldId id="506" r:id="rId49"/>
    <p:sldId id="507" r:id="rId50"/>
    <p:sldId id="508" r:id="rId51"/>
  </p:sldIdLst>
  <p:sldSz cx="9144000" cy="5143500" type="screen16x9"/>
  <p:notesSz cx="7023100" cy="9309100"/>
  <p:embeddedFontLst>
    <p:embeddedFont>
      <p:font typeface="Garamond" panose="02020404030301010803" pitchFamily="18" charset="0"/>
      <p:regular r:id="rId54"/>
      <p:bold r:id="rId55"/>
      <p:italic r:id="rId56"/>
    </p:embeddedFont>
  </p:embeddedFontLst>
  <p:defaultTextStyle>
    <a:defPPr>
      <a:defRPr kern="0"/>
    </a:defPPr>
  </p:defaultTextStyle>
  <p:extLst>
    <p:ext uri="{521415D9-36F7-43E2-AB2F-B90AF26B5E84}">
      <p14:sectionLst xmlns:p14="http://schemas.microsoft.com/office/powerpoint/2010/main">
        <p14:section name="Default Section" id="{85788EC3-4690-467F-A66E-F257F64448E1}">
          <p14:sldIdLst>
            <p14:sldId id="262"/>
            <p14:sldId id="257"/>
            <p14:sldId id="258"/>
            <p14:sldId id="259"/>
            <p14:sldId id="260"/>
            <p14:sldId id="263"/>
            <p14:sldId id="261"/>
            <p14:sldId id="264"/>
            <p14:sldId id="265"/>
            <p14:sldId id="266"/>
            <p14:sldId id="267"/>
            <p14:sldId id="269"/>
            <p14:sldId id="270"/>
            <p14:sldId id="268"/>
            <p14:sldId id="271"/>
            <p14:sldId id="476"/>
            <p14:sldId id="372"/>
            <p14:sldId id="444"/>
            <p14:sldId id="450"/>
            <p14:sldId id="442"/>
            <p14:sldId id="445"/>
            <p14:sldId id="451"/>
            <p14:sldId id="463"/>
            <p14:sldId id="469"/>
            <p14:sldId id="482"/>
            <p14:sldId id="483"/>
            <p14:sldId id="484"/>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 id="506"/>
            <p14:sldId id="507"/>
            <p14:sldId id="508"/>
          </p14:sldIdLst>
        </p14:section>
      </p14:sectionLst>
    </p:ext>
    <p:ext uri="{EFAFB233-063F-42B5-8137-9DF3F51BA10A}">
      <p15:sldGuideLst xmlns:p15="http://schemas.microsoft.com/office/powerpoint/2012/main">
        <p15:guide id="1" orient="horz" pos="1310" userDrawn="1">
          <p15:clr>
            <a:srgbClr val="A4A3A4"/>
          </p15:clr>
        </p15:guide>
        <p15:guide id="2" pos="9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AE7A75-98B0-1924-59C2-2F07A3801FF8}" name="Fritz, Kathryn B (CED)" initials="FKB(" userId="S::kathryn.fritz@alaska.gov::93254d18-be10-439a-9fb3-84eb79e7bd2e" providerId="AD"/>
  <p188:author id="{0F6DC4DF-510F-2B3B-9195-0D66BB3EF002}" name="Caltagirone, Victoria L (CED)" initials="VC" userId="S::victoria.caltagirone@alaska.gov::22b84daa-b683-42b6-a11a-d9c10c5845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930"/>
    <a:srgbClr val="34DEBA"/>
    <a:srgbClr val="FDEC3B"/>
    <a:srgbClr val="17224B"/>
    <a:srgbClr val="CC0099"/>
    <a:srgbClr val="FF33CC"/>
    <a:srgbClr val="FFF13B"/>
    <a:srgbClr val="337D88"/>
    <a:srgbClr val="FCB517"/>
    <a:srgbClr val="0398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2" autoAdjust="0"/>
    <p:restoredTop sz="88367" autoAdjust="0"/>
  </p:normalViewPr>
  <p:slideViewPr>
    <p:cSldViewPr snapToGrid="0">
      <p:cViewPr varScale="1">
        <p:scale>
          <a:sx n="128" d="100"/>
          <a:sy n="128" d="100"/>
        </p:scale>
        <p:origin x="1230" y="120"/>
      </p:cViewPr>
      <p:guideLst>
        <p:guide orient="horz" pos="1310"/>
        <p:guide pos="98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20" d="100"/>
          <a:sy n="120" d="100"/>
        </p:scale>
        <p:origin x="306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64D516-B79F-45D0-A6C9-1571E60BB60B}" type="doc">
      <dgm:prSet loTypeId="urn:diagrams.loki3.com/VaryingWidthList" loCatId="list" qsTypeId="urn:microsoft.com/office/officeart/2005/8/quickstyle/simple1" qsCatId="simple" csTypeId="urn:microsoft.com/office/officeart/2005/8/colors/colorful1" csCatId="colorful" phldr="1"/>
      <dgm:spPr/>
    </dgm:pt>
    <dgm:pt modelId="{2E7FBB42-5835-4B77-9817-DF4B8B45FCBC}">
      <dgm:prSet phldrT="[Text]"/>
      <dgm:spPr>
        <a:solidFill>
          <a:srgbClr val="FDEC3B"/>
        </a:solidFill>
      </dgm:spPr>
      <dgm:t>
        <a:bodyPr/>
        <a:lstStyle/>
        <a:p>
          <a:r>
            <a:rPr lang="en-US" dirty="0">
              <a:solidFill>
                <a:schemeClr val="tx1"/>
              </a:solidFill>
              <a:latin typeface="+mn-lt"/>
            </a:rPr>
            <a:t>DCRA Overview</a:t>
          </a:r>
        </a:p>
      </dgm:t>
    </dgm:pt>
    <dgm:pt modelId="{1E84D624-726A-4B11-845C-0D49FC8863EB}" type="parTrans" cxnId="{253DA105-C03E-4766-9406-4887CBE40798}">
      <dgm:prSet/>
      <dgm:spPr/>
      <dgm:t>
        <a:bodyPr/>
        <a:lstStyle/>
        <a:p>
          <a:endParaRPr lang="en-US">
            <a:latin typeface="+mn-lt"/>
          </a:endParaRPr>
        </a:p>
      </dgm:t>
    </dgm:pt>
    <dgm:pt modelId="{FEBFB0F6-A19E-49B6-8C95-40A03F4DE37E}" type="sibTrans" cxnId="{253DA105-C03E-4766-9406-4887CBE40798}">
      <dgm:prSet/>
      <dgm:spPr/>
      <dgm:t>
        <a:bodyPr/>
        <a:lstStyle/>
        <a:p>
          <a:endParaRPr lang="en-US">
            <a:latin typeface="+mn-lt"/>
          </a:endParaRPr>
        </a:p>
      </dgm:t>
    </dgm:pt>
    <dgm:pt modelId="{E0664991-4F41-4FA4-A3DD-0353BFE45152}">
      <dgm:prSet phldrT="[Text]"/>
      <dgm:spPr>
        <a:solidFill>
          <a:srgbClr val="17224B"/>
        </a:solidFill>
      </dgm:spPr>
      <dgm:t>
        <a:bodyPr/>
        <a:lstStyle/>
        <a:p>
          <a:r>
            <a:rPr lang="en-US" dirty="0">
              <a:latin typeface="+mn-lt"/>
            </a:rPr>
            <a:t>Additional Resources</a:t>
          </a:r>
        </a:p>
      </dgm:t>
    </dgm:pt>
    <dgm:pt modelId="{EFF311C4-5BFA-4223-9FB8-24DF83C50DAF}" type="parTrans" cxnId="{AFE337B4-5DA1-43CA-A0F2-3717FE089B44}">
      <dgm:prSet/>
      <dgm:spPr/>
      <dgm:t>
        <a:bodyPr/>
        <a:lstStyle/>
        <a:p>
          <a:endParaRPr lang="en-US">
            <a:latin typeface="+mn-lt"/>
          </a:endParaRPr>
        </a:p>
      </dgm:t>
    </dgm:pt>
    <dgm:pt modelId="{12E2D1D6-383B-43A1-873B-B39B1515460F}" type="sibTrans" cxnId="{AFE337B4-5DA1-43CA-A0F2-3717FE089B44}">
      <dgm:prSet/>
      <dgm:spPr/>
      <dgm:t>
        <a:bodyPr/>
        <a:lstStyle/>
        <a:p>
          <a:endParaRPr lang="en-US">
            <a:latin typeface="+mn-lt"/>
          </a:endParaRPr>
        </a:p>
      </dgm:t>
    </dgm:pt>
    <dgm:pt modelId="{A4F5AC03-CA76-4DF5-9705-5720342C70E0}">
      <dgm:prSet phldrT="[Text]"/>
      <dgm:spPr>
        <a:solidFill>
          <a:srgbClr val="222930"/>
        </a:solidFill>
      </dgm:spPr>
      <dgm:t>
        <a:bodyPr/>
        <a:lstStyle/>
        <a:p>
          <a:r>
            <a:rPr lang="en-US" dirty="0">
              <a:latin typeface="+mn-lt"/>
            </a:rPr>
            <a:t>Best Practices Origin</a:t>
          </a:r>
        </a:p>
      </dgm:t>
    </dgm:pt>
    <dgm:pt modelId="{2AB7CB2D-428B-4384-B395-F5DD6611E8F2}" type="parTrans" cxnId="{08E33A60-393A-4ACB-B032-0F8334AB79A4}">
      <dgm:prSet/>
      <dgm:spPr/>
      <dgm:t>
        <a:bodyPr/>
        <a:lstStyle/>
        <a:p>
          <a:endParaRPr lang="en-US">
            <a:latin typeface="+mn-lt"/>
          </a:endParaRPr>
        </a:p>
      </dgm:t>
    </dgm:pt>
    <dgm:pt modelId="{AF6924EF-0D29-4705-AF15-AE82FBE51830}" type="sibTrans" cxnId="{08E33A60-393A-4ACB-B032-0F8334AB79A4}">
      <dgm:prSet/>
      <dgm:spPr/>
      <dgm:t>
        <a:bodyPr/>
        <a:lstStyle/>
        <a:p>
          <a:endParaRPr lang="en-US">
            <a:latin typeface="+mn-lt"/>
          </a:endParaRPr>
        </a:p>
      </dgm:t>
    </dgm:pt>
    <dgm:pt modelId="{74FF3D7F-779C-43D1-B3BB-716AD75D8F00}">
      <dgm:prSet phldrT="[Text]"/>
      <dgm:spPr>
        <a:solidFill>
          <a:srgbClr val="34DEBA"/>
        </a:solidFill>
      </dgm:spPr>
      <dgm:t>
        <a:bodyPr/>
        <a:lstStyle/>
        <a:p>
          <a:r>
            <a:rPr lang="en-US" dirty="0">
              <a:latin typeface="+mn-lt"/>
            </a:rPr>
            <a:t>Best Practices Scoring</a:t>
          </a:r>
        </a:p>
      </dgm:t>
    </dgm:pt>
    <dgm:pt modelId="{3FB0AE0E-610C-438C-9173-2F4C8ADF547C}" type="parTrans" cxnId="{153749F5-77AE-497B-A1BD-6385E0313595}">
      <dgm:prSet/>
      <dgm:spPr/>
      <dgm:t>
        <a:bodyPr/>
        <a:lstStyle/>
        <a:p>
          <a:endParaRPr lang="en-US">
            <a:latin typeface="+mn-lt"/>
          </a:endParaRPr>
        </a:p>
      </dgm:t>
    </dgm:pt>
    <dgm:pt modelId="{603CC3E7-99FC-425C-AAAB-5655FE7D71C6}" type="sibTrans" cxnId="{153749F5-77AE-497B-A1BD-6385E0313595}">
      <dgm:prSet/>
      <dgm:spPr/>
      <dgm:t>
        <a:bodyPr/>
        <a:lstStyle/>
        <a:p>
          <a:endParaRPr lang="en-US">
            <a:latin typeface="+mn-lt"/>
          </a:endParaRPr>
        </a:p>
      </dgm:t>
    </dgm:pt>
    <dgm:pt modelId="{FC08EB50-CFAA-473C-9C92-104F0BE190FF}" type="pres">
      <dgm:prSet presAssocID="{0F64D516-B79F-45D0-A6C9-1571E60BB60B}" presName="Name0" presStyleCnt="0">
        <dgm:presLayoutVars>
          <dgm:resizeHandles/>
        </dgm:presLayoutVars>
      </dgm:prSet>
      <dgm:spPr/>
    </dgm:pt>
    <dgm:pt modelId="{11EE957E-9B1F-4F3A-A0C6-2A099260B392}" type="pres">
      <dgm:prSet presAssocID="{2E7FBB42-5835-4B77-9817-DF4B8B45FCBC}" presName="text" presStyleLbl="node1" presStyleIdx="0" presStyleCnt="4" custScaleX="319968" custLinFactY="-129469" custLinFactNeighborX="-8107" custLinFactNeighborY="-200000">
        <dgm:presLayoutVars>
          <dgm:bulletEnabled val="1"/>
        </dgm:presLayoutVars>
      </dgm:prSet>
      <dgm:spPr/>
    </dgm:pt>
    <dgm:pt modelId="{F769ED87-7ADE-42B4-B9CC-0DE8699B5927}" type="pres">
      <dgm:prSet presAssocID="{FEBFB0F6-A19E-49B6-8C95-40A03F4DE37E}" presName="space" presStyleCnt="0"/>
      <dgm:spPr/>
    </dgm:pt>
    <dgm:pt modelId="{F3F8840F-31C3-4659-96E9-41EE44F9FBF4}" type="pres">
      <dgm:prSet presAssocID="{A4F5AC03-CA76-4DF5-9705-5720342C70E0}" presName="text" presStyleLbl="node1" presStyleIdx="1" presStyleCnt="4">
        <dgm:presLayoutVars>
          <dgm:bulletEnabled val="1"/>
        </dgm:presLayoutVars>
      </dgm:prSet>
      <dgm:spPr/>
    </dgm:pt>
    <dgm:pt modelId="{AE13BBA0-0330-474C-90A6-D6C140C55EBD}" type="pres">
      <dgm:prSet presAssocID="{AF6924EF-0D29-4705-AF15-AE82FBE51830}" presName="space" presStyleCnt="0"/>
      <dgm:spPr/>
    </dgm:pt>
    <dgm:pt modelId="{6D813330-9F6D-4C4A-A52C-337BB027D501}" type="pres">
      <dgm:prSet presAssocID="{74FF3D7F-779C-43D1-B3BB-716AD75D8F00}" presName="text" presStyleLbl="node1" presStyleIdx="2" presStyleCnt="4">
        <dgm:presLayoutVars>
          <dgm:bulletEnabled val="1"/>
        </dgm:presLayoutVars>
      </dgm:prSet>
      <dgm:spPr/>
    </dgm:pt>
    <dgm:pt modelId="{64D0BD46-EE6E-4A95-9FE6-5335EDB540E6}" type="pres">
      <dgm:prSet presAssocID="{603CC3E7-99FC-425C-AAAB-5655FE7D71C6}" presName="space" presStyleCnt="0"/>
      <dgm:spPr/>
    </dgm:pt>
    <dgm:pt modelId="{B9B649B8-EBB5-4637-A9C8-3A01A29E5B1B}" type="pres">
      <dgm:prSet presAssocID="{E0664991-4F41-4FA4-A3DD-0353BFE45152}" presName="text" presStyleLbl="node1" presStyleIdx="3" presStyleCnt="4">
        <dgm:presLayoutVars>
          <dgm:bulletEnabled val="1"/>
        </dgm:presLayoutVars>
      </dgm:prSet>
      <dgm:spPr/>
    </dgm:pt>
  </dgm:ptLst>
  <dgm:cxnLst>
    <dgm:cxn modelId="{253DA105-C03E-4766-9406-4887CBE40798}" srcId="{0F64D516-B79F-45D0-A6C9-1571E60BB60B}" destId="{2E7FBB42-5835-4B77-9817-DF4B8B45FCBC}" srcOrd="0" destOrd="0" parTransId="{1E84D624-726A-4B11-845C-0D49FC8863EB}" sibTransId="{FEBFB0F6-A19E-49B6-8C95-40A03F4DE37E}"/>
    <dgm:cxn modelId="{2FAB4721-80B6-4CE9-8D65-80C6BC0A48B6}" type="presOf" srcId="{0F64D516-B79F-45D0-A6C9-1571E60BB60B}" destId="{FC08EB50-CFAA-473C-9C92-104F0BE190FF}" srcOrd="0" destOrd="0" presId="urn:diagrams.loki3.com/VaryingWidthList"/>
    <dgm:cxn modelId="{08E33A60-393A-4ACB-B032-0F8334AB79A4}" srcId="{0F64D516-B79F-45D0-A6C9-1571E60BB60B}" destId="{A4F5AC03-CA76-4DF5-9705-5720342C70E0}" srcOrd="1" destOrd="0" parTransId="{2AB7CB2D-428B-4384-B395-F5DD6611E8F2}" sibTransId="{AF6924EF-0D29-4705-AF15-AE82FBE51830}"/>
    <dgm:cxn modelId="{046D3B6A-B42C-4CD0-B534-D8811BA2F532}" type="presOf" srcId="{E0664991-4F41-4FA4-A3DD-0353BFE45152}" destId="{B9B649B8-EBB5-4637-A9C8-3A01A29E5B1B}" srcOrd="0" destOrd="0" presId="urn:diagrams.loki3.com/VaryingWidthList"/>
    <dgm:cxn modelId="{DFD82274-B421-4091-BE53-B199E144AA93}" type="presOf" srcId="{A4F5AC03-CA76-4DF5-9705-5720342C70E0}" destId="{F3F8840F-31C3-4659-96E9-41EE44F9FBF4}" srcOrd="0" destOrd="0" presId="urn:diagrams.loki3.com/VaryingWidthList"/>
    <dgm:cxn modelId="{A174639F-9AF8-4AC8-BBB7-EB1DFC90B9AF}" type="presOf" srcId="{74FF3D7F-779C-43D1-B3BB-716AD75D8F00}" destId="{6D813330-9F6D-4C4A-A52C-337BB027D501}" srcOrd="0" destOrd="0" presId="urn:diagrams.loki3.com/VaryingWidthList"/>
    <dgm:cxn modelId="{AFE337B4-5DA1-43CA-A0F2-3717FE089B44}" srcId="{0F64D516-B79F-45D0-A6C9-1571E60BB60B}" destId="{E0664991-4F41-4FA4-A3DD-0353BFE45152}" srcOrd="3" destOrd="0" parTransId="{EFF311C4-5BFA-4223-9FB8-24DF83C50DAF}" sibTransId="{12E2D1D6-383B-43A1-873B-B39B1515460F}"/>
    <dgm:cxn modelId="{153749F5-77AE-497B-A1BD-6385E0313595}" srcId="{0F64D516-B79F-45D0-A6C9-1571E60BB60B}" destId="{74FF3D7F-779C-43D1-B3BB-716AD75D8F00}" srcOrd="2" destOrd="0" parTransId="{3FB0AE0E-610C-438C-9173-2F4C8ADF547C}" sibTransId="{603CC3E7-99FC-425C-AAAB-5655FE7D71C6}"/>
    <dgm:cxn modelId="{3CA0D9F8-2B2A-42FA-A599-E057FD047E38}" type="presOf" srcId="{2E7FBB42-5835-4B77-9817-DF4B8B45FCBC}" destId="{11EE957E-9B1F-4F3A-A0C6-2A099260B392}" srcOrd="0" destOrd="0" presId="urn:diagrams.loki3.com/VaryingWidthList"/>
    <dgm:cxn modelId="{4796B1D8-51DE-4845-8794-22348480EC4B}" type="presParOf" srcId="{FC08EB50-CFAA-473C-9C92-104F0BE190FF}" destId="{11EE957E-9B1F-4F3A-A0C6-2A099260B392}" srcOrd="0" destOrd="0" presId="urn:diagrams.loki3.com/VaryingWidthList"/>
    <dgm:cxn modelId="{3E47C855-3A5D-40ED-A917-D89BF1ECF17B}" type="presParOf" srcId="{FC08EB50-CFAA-473C-9C92-104F0BE190FF}" destId="{F769ED87-7ADE-42B4-B9CC-0DE8699B5927}" srcOrd="1" destOrd="0" presId="urn:diagrams.loki3.com/VaryingWidthList"/>
    <dgm:cxn modelId="{DC1F14BA-FA5A-42DE-9079-1A1E2BB165EE}" type="presParOf" srcId="{FC08EB50-CFAA-473C-9C92-104F0BE190FF}" destId="{F3F8840F-31C3-4659-96E9-41EE44F9FBF4}" srcOrd="2" destOrd="0" presId="urn:diagrams.loki3.com/VaryingWidthList"/>
    <dgm:cxn modelId="{29CE572E-1718-4BBB-8DFD-5DD87E1873B9}" type="presParOf" srcId="{FC08EB50-CFAA-473C-9C92-104F0BE190FF}" destId="{AE13BBA0-0330-474C-90A6-D6C140C55EBD}" srcOrd="3" destOrd="0" presId="urn:diagrams.loki3.com/VaryingWidthList"/>
    <dgm:cxn modelId="{22D5C7F9-3278-45BE-B0E8-E03DAF980D22}" type="presParOf" srcId="{FC08EB50-CFAA-473C-9C92-104F0BE190FF}" destId="{6D813330-9F6D-4C4A-A52C-337BB027D501}" srcOrd="4" destOrd="0" presId="urn:diagrams.loki3.com/VaryingWidthList"/>
    <dgm:cxn modelId="{F24742B1-E017-47E3-AE31-0C05DD65FEE6}" type="presParOf" srcId="{FC08EB50-CFAA-473C-9C92-104F0BE190FF}" destId="{64D0BD46-EE6E-4A95-9FE6-5335EDB540E6}" srcOrd="5" destOrd="0" presId="urn:diagrams.loki3.com/VaryingWidthList"/>
    <dgm:cxn modelId="{DF066703-D8AD-4581-8456-4F1D489594CD}" type="presParOf" srcId="{FC08EB50-CFAA-473C-9C92-104F0BE190FF}" destId="{B9B649B8-EBB5-4637-A9C8-3A01A29E5B1B}"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C6E825C-5D8D-4199-B985-9B4D43CD3EF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D8A4074-F8D3-41A8-8F57-BA897A459FBC}">
      <dgm:prSet phldrT="[Text]"/>
      <dgm:spPr/>
      <dgm:t>
        <a:bodyPr/>
        <a:lstStyle/>
        <a:p>
          <a:r>
            <a:rPr lang="en-US">
              <a:solidFill>
                <a:schemeClr val="tx1"/>
              </a:solidFill>
            </a:rPr>
            <a:t>Grants &amp; Funding</a:t>
          </a:r>
          <a:endParaRPr lang="en-US" dirty="0">
            <a:solidFill>
              <a:schemeClr val="tx1"/>
            </a:solidFill>
          </a:endParaRPr>
        </a:p>
      </dgm:t>
    </dgm:pt>
    <dgm:pt modelId="{FD4C8C3E-DE96-4E46-B724-51D43EB591A0}" type="parTrans" cxnId="{77E99539-BC99-4D7A-91E2-C8C2AFCE2894}">
      <dgm:prSet/>
      <dgm:spPr/>
      <dgm:t>
        <a:bodyPr/>
        <a:lstStyle/>
        <a:p>
          <a:endParaRPr lang="en-US">
            <a:solidFill>
              <a:schemeClr val="tx1"/>
            </a:solidFill>
          </a:endParaRPr>
        </a:p>
      </dgm:t>
    </dgm:pt>
    <dgm:pt modelId="{F9D8DDDC-8AB7-4E48-B538-B371AE00BF7F}" type="sibTrans" cxnId="{77E99539-BC99-4D7A-91E2-C8C2AFCE2894}">
      <dgm:prSet/>
      <dgm:spPr/>
      <dgm:t>
        <a:bodyPr/>
        <a:lstStyle/>
        <a:p>
          <a:endParaRPr lang="en-US">
            <a:solidFill>
              <a:schemeClr val="tx1"/>
            </a:solidFill>
          </a:endParaRPr>
        </a:p>
      </dgm:t>
    </dgm:pt>
    <dgm:pt modelId="{A25FAD45-9224-499F-87B6-7090CD478090}">
      <dgm:prSet phldrT="[Text]"/>
      <dgm:spPr/>
      <dgm:t>
        <a:bodyPr/>
        <a:lstStyle/>
        <a:p>
          <a:r>
            <a:rPr lang="en-US">
              <a:solidFill>
                <a:schemeClr val="tx1"/>
              </a:solidFill>
            </a:rPr>
            <a:t>Bulk Fuel Revolving Loan Program</a:t>
          </a:r>
          <a:endParaRPr lang="en-US" dirty="0">
            <a:solidFill>
              <a:schemeClr val="tx1"/>
            </a:solidFill>
          </a:endParaRPr>
        </a:p>
      </dgm:t>
    </dgm:pt>
    <dgm:pt modelId="{D781464D-ED05-4307-8702-A561A5E580A6}" type="parTrans" cxnId="{19F5A264-2E15-46F5-9365-B5F1A1441C0C}">
      <dgm:prSet/>
      <dgm:spPr/>
      <dgm:t>
        <a:bodyPr/>
        <a:lstStyle/>
        <a:p>
          <a:endParaRPr lang="en-US">
            <a:solidFill>
              <a:schemeClr val="tx1"/>
            </a:solidFill>
          </a:endParaRPr>
        </a:p>
      </dgm:t>
    </dgm:pt>
    <dgm:pt modelId="{510C08A6-5BCE-4195-A61F-932D995ACA52}" type="sibTrans" cxnId="{19F5A264-2E15-46F5-9365-B5F1A1441C0C}">
      <dgm:prSet/>
      <dgm:spPr/>
      <dgm:t>
        <a:bodyPr/>
        <a:lstStyle/>
        <a:p>
          <a:endParaRPr lang="en-US">
            <a:solidFill>
              <a:schemeClr val="tx1"/>
            </a:solidFill>
          </a:endParaRPr>
        </a:p>
      </dgm:t>
    </dgm:pt>
    <dgm:pt modelId="{4653E94E-B425-44A9-AD52-EF028AE8124E}">
      <dgm:prSet phldrT="[Text]"/>
      <dgm:spPr/>
      <dgm:t>
        <a:bodyPr/>
        <a:lstStyle/>
        <a:p>
          <a:r>
            <a:rPr lang="en-US">
              <a:solidFill>
                <a:schemeClr val="tx1"/>
              </a:solidFill>
            </a:rPr>
            <a:t>Serve Alaska</a:t>
          </a:r>
          <a:endParaRPr lang="en-US" dirty="0">
            <a:solidFill>
              <a:schemeClr val="tx1"/>
            </a:solidFill>
          </a:endParaRPr>
        </a:p>
      </dgm:t>
    </dgm:pt>
    <dgm:pt modelId="{38CE4AEF-B359-484A-B765-2147A6ABDEE5}" type="parTrans" cxnId="{DA02C559-61E5-4CA0-965E-B0CD909E0005}">
      <dgm:prSet/>
      <dgm:spPr/>
      <dgm:t>
        <a:bodyPr/>
        <a:lstStyle/>
        <a:p>
          <a:endParaRPr lang="en-US">
            <a:solidFill>
              <a:schemeClr val="tx1"/>
            </a:solidFill>
          </a:endParaRPr>
        </a:p>
      </dgm:t>
    </dgm:pt>
    <dgm:pt modelId="{9E0D6934-6343-4AAA-8B15-4AA01829BAB3}" type="sibTrans" cxnId="{DA02C559-61E5-4CA0-965E-B0CD909E0005}">
      <dgm:prSet/>
      <dgm:spPr/>
      <dgm:t>
        <a:bodyPr/>
        <a:lstStyle/>
        <a:p>
          <a:endParaRPr lang="en-US">
            <a:solidFill>
              <a:schemeClr val="tx1"/>
            </a:solidFill>
          </a:endParaRPr>
        </a:p>
      </dgm:t>
    </dgm:pt>
    <dgm:pt modelId="{41FACA6B-B614-4E54-B6F1-50F0A29C5C66}">
      <dgm:prSet phldrT="[Text]"/>
      <dgm:spPr/>
      <dgm:t>
        <a:bodyPr/>
        <a:lstStyle/>
        <a:p>
          <a:r>
            <a:rPr lang="en-US">
              <a:solidFill>
                <a:schemeClr val="tx1"/>
              </a:solidFill>
            </a:rPr>
            <a:t>Floodplain Management</a:t>
          </a:r>
          <a:endParaRPr lang="en-US" dirty="0">
            <a:solidFill>
              <a:schemeClr val="tx1"/>
            </a:solidFill>
          </a:endParaRPr>
        </a:p>
      </dgm:t>
    </dgm:pt>
    <dgm:pt modelId="{404CFBDD-BCE3-42EE-89CE-A7406E2AD140}" type="parTrans" cxnId="{0AFB5926-C01D-4BF1-9F8F-C1730CFD0276}">
      <dgm:prSet/>
      <dgm:spPr/>
      <dgm:t>
        <a:bodyPr/>
        <a:lstStyle/>
        <a:p>
          <a:endParaRPr lang="en-US">
            <a:solidFill>
              <a:schemeClr val="tx1"/>
            </a:solidFill>
          </a:endParaRPr>
        </a:p>
      </dgm:t>
    </dgm:pt>
    <dgm:pt modelId="{F1E256CA-673F-4571-B41D-398356F91B19}" type="sibTrans" cxnId="{0AFB5926-C01D-4BF1-9F8F-C1730CFD0276}">
      <dgm:prSet/>
      <dgm:spPr/>
      <dgm:t>
        <a:bodyPr/>
        <a:lstStyle/>
        <a:p>
          <a:endParaRPr lang="en-US">
            <a:solidFill>
              <a:schemeClr val="tx1"/>
            </a:solidFill>
          </a:endParaRPr>
        </a:p>
      </dgm:t>
    </dgm:pt>
    <dgm:pt modelId="{261BC11F-78DF-4839-A2F4-DB742F5675E8}">
      <dgm:prSet phldrT="[Text]"/>
      <dgm:spPr/>
      <dgm:t>
        <a:bodyPr/>
        <a:lstStyle/>
        <a:p>
          <a:r>
            <a:rPr lang="en-US" dirty="0">
              <a:solidFill>
                <a:schemeClr val="tx1"/>
              </a:solidFill>
            </a:rPr>
            <a:t>Alaska Native Language Preservation</a:t>
          </a:r>
        </a:p>
      </dgm:t>
    </dgm:pt>
    <dgm:pt modelId="{3251173A-6F5E-47E2-A526-AFD9BA14E5F2}" type="parTrans" cxnId="{F52C1D8D-B3D3-4952-B1B0-D44396427B5B}">
      <dgm:prSet/>
      <dgm:spPr/>
      <dgm:t>
        <a:bodyPr/>
        <a:lstStyle/>
        <a:p>
          <a:endParaRPr lang="en-US">
            <a:solidFill>
              <a:schemeClr val="tx1"/>
            </a:solidFill>
          </a:endParaRPr>
        </a:p>
      </dgm:t>
    </dgm:pt>
    <dgm:pt modelId="{B973B613-CC62-4706-B335-9B9D97A15F99}" type="sibTrans" cxnId="{F52C1D8D-B3D3-4952-B1B0-D44396427B5B}">
      <dgm:prSet/>
      <dgm:spPr/>
      <dgm:t>
        <a:bodyPr/>
        <a:lstStyle/>
        <a:p>
          <a:endParaRPr lang="en-US">
            <a:solidFill>
              <a:schemeClr val="tx1"/>
            </a:solidFill>
          </a:endParaRPr>
        </a:p>
      </dgm:t>
    </dgm:pt>
    <dgm:pt modelId="{53A972CE-7A7C-46EA-B787-97C3D627A7FF}">
      <dgm:prSet phldrT="[Text]"/>
      <dgm:spPr/>
      <dgm:t>
        <a:bodyPr/>
        <a:lstStyle/>
        <a:p>
          <a:r>
            <a:rPr lang="en-US">
              <a:solidFill>
                <a:schemeClr val="tx1"/>
              </a:solidFill>
            </a:rPr>
            <a:t>Alaska Regional Development Organizations</a:t>
          </a:r>
          <a:endParaRPr lang="en-US" dirty="0">
            <a:solidFill>
              <a:schemeClr val="tx1"/>
            </a:solidFill>
          </a:endParaRPr>
        </a:p>
      </dgm:t>
    </dgm:pt>
    <dgm:pt modelId="{B42F1381-20F9-463C-BBAC-1D3FB2460575}" type="parTrans" cxnId="{6AE1E50D-DF1D-4B22-8ECB-05F8DE7D2FCD}">
      <dgm:prSet/>
      <dgm:spPr/>
      <dgm:t>
        <a:bodyPr/>
        <a:lstStyle/>
        <a:p>
          <a:endParaRPr lang="en-US">
            <a:solidFill>
              <a:schemeClr val="tx1"/>
            </a:solidFill>
          </a:endParaRPr>
        </a:p>
      </dgm:t>
    </dgm:pt>
    <dgm:pt modelId="{4BDF2DAC-7D93-44CB-83DE-C6C25C20FCE2}" type="sibTrans" cxnId="{6AE1E50D-DF1D-4B22-8ECB-05F8DE7D2FCD}">
      <dgm:prSet/>
      <dgm:spPr/>
      <dgm:t>
        <a:bodyPr/>
        <a:lstStyle/>
        <a:p>
          <a:endParaRPr lang="en-US">
            <a:solidFill>
              <a:schemeClr val="tx1"/>
            </a:solidFill>
          </a:endParaRPr>
        </a:p>
      </dgm:t>
    </dgm:pt>
    <dgm:pt modelId="{8A48B2AC-D660-4858-8470-F19E85C60DC9}">
      <dgm:prSet phldrT="[Text]"/>
      <dgm:spPr/>
      <dgm:t>
        <a:bodyPr/>
        <a:lstStyle/>
        <a:p>
          <a:r>
            <a:rPr lang="en-US">
              <a:solidFill>
                <a:schemeClr val="tx1"/>
              </a:solidFill>
            </a:rPr>
            <a:t>Community Resilience Programs</a:t>
          </a:r>
          <a:endParaRPr lang="en-US" dirty="0">
            <a:solidFill>
              <a:schemeClr val="tx1"/>
            </a:solidFill>
          </a:endParaRPr>
        </a:p>
      </dgm:t>
    </dgm:pt>
    <dgm:pt modelId="{7113EB73-3A67-487E-9DE9-644148338CB1}" type="parTrans" cxnId="{A8DA2376-0C20-4270-9615-A426C82BCF5E}">
      <dgm:prSet/>
      <dgm:spPr/>
      <dgm:t>
        <a:bodyPr/>
        <a:lstStyle/>
        <a:p>
          <a:endParaRPr lang="en-US">
            <a:solidFill>
              <a:schemeClr val="tx1"/>
            </a:solidFill>
          </a:endParaRPr>
        </a:p>
      </dgm:t>
    </dgm:pt>
    <dgm:pt modelId="{4CB6FA05-675E-4512-9CE3-F07305E6FC06}" type="sibTrans" cxnId="{A8DA2376-0C20-4270-9615-A426C82BCF5E}">
      <dgm:prSet/>
      <dgm:spPr/>
      <dgm:t>
        <a:bodyPr/>
        <a:lstStyle/>
        <a:p>
          <a:endParaRPr lang="en-US">
            <a:solidFill>
              <a:schemeClr val="tx1"/>
            </a:solidFill>
          </a:endParaRPr>
        </a:p>
      </dgm:t>
    </dgm:pt>
    <dgm:pt modelId="{1737F2A8-E3DA-43C1-A7F9-B5FD1C5E382C}">
      <dgm:prSet phldrT="[Text]"/>
      <dgm:spPr/>
      <dgm:t>
        <a:bodyPr/>
        <a:lstStyle/>
        <a:p>
          <a:r>
            <a:rPr lang="en-US">
              <a:solidFill>
                <a:schemeClr val="tx1"/>
              </a:solidFill>
            </a:rPr>
            <a:t>Office of the State Assessor</a:t>
          </a:r>
          <a:endParaRPr lang="en-US" dirty="0">
            <a:solidFill>
              <a:schemeClr val="tx1"/>
            </a:solidFill>
          </a:endParaRPr>
        </a:p>
      </dgm:t>
    </dgm:pt>
    <dgm:pt modelId="{A28CFB5A-B54C-44E2-B90B-861C55E5A13E}" type="parTrans" cxnId="{537A78C8-6F93-4BBB-AF6D-7D74B8E17967}">
      <dgm:prSet/>
      <dgm:spPr/>
      <dgm:t>
        <a:bodyPr/>
        <a:lstStyle/>
        <a:p>
          <a:endParaRPr lang="en-US">
            <a:solidFill>
              <a:schemeClr val="tx1"/>
            </a:solidFill>
          </a:endParaRPr>
        </a:p>
      </dgm:t>
    </dgm:pt>
    <dgm:pt modelId="{1138BC2E-13AD-4CD7-BF80-D1696D442933}" type="sibTrans" cxnId="{537A78C8-6F93-4BBB-AF6D-7D74B8E17967}">
      <dgm:prSet/>
      <dgm:spPr/>
      <dgm:t>
        <a:bodyPr/>
        <a:lstStyle/>
        <a:p>
          <a:endParaRPr lang="en-US">
            <a:solidFill>
              <a:schemeClr val="tx1"/>
            </a:solidFill>
          </a:endParaRPr>
        </a:p>
      </dgm:t>
    </dgm:pt>
    <dgm:pt modelId="{81762850-FA7E-4B65-A35A-32EFCA7BF437}">
      <dgm:prSet phldrT="[Text]"/>
      <dgm:spPr/>
      <dgm:t>
        <a:bodyPr/>
        <a:lstStyle/>
        <a:p>
          <a:r>
            <a:rPr lang="en-US">
              <a:solidFill>
                <a:schemeClr val="tx1"/>
              </a:solidFill>
            </a:rPr>
            <a:t>Local Boundary Commission</a:t>
          </a:r>
          <a:endParaRPr lang="en-US" dirty="0">
            <a:solidFill>
              <a:schemeClr val="tx1"/>
            </a:solidFill>
          </a:endParaRPr>
        </a:p>
      </dgm:t>
    </dgm:pt>
    <dgm:pt modelId="{F64721ED-BA76-4E3C-B6EE-16BA4617A9E4}" type="parTrans" cxnId="{1E56D486-9121-49B8-88B7-D12A40FE4C32}">
      <dgm:prSet/>
      <dgm:spPr/>
      <dgm:t>
        <a:bodyPr/>
        <a:lstStyle/>
        <a:p>
          <a:endParaRPr lang="en-US">
            <a:solidFill>
              <a:schemeClr val="tx1"/>
            </a:solidFill>
          </a:endParaRPr>
        </a:p>
      </dgm:t>
    </dgm:pt>
    <dgm:pt modelId="{1FC33703-6F32-47C8-B9C7-7A9A1AC8A903}" type="sibTrans" cxnId="{1E56D486-9121-49B8-88B7-D12A40FE4C32}">
      <dgm:prSet/>
      <dgm:spPr/>
      <dgm:t>
        <a:bodyPr/>
        <a:lstStyle/>
        <a:p>
          <a:endParaRPr lang="en-US">
            <a:solidFill>
              <a:schemeClr val="tx1"/>
            </a:solidFill>
          </a:endParaRPr>
        </a:p>
      </dgm:t>
    </dgm:pt>
    <dgm:pt modelId="{7FEE722B-FA30-43BD-9969-F894F8C93251}">
      <dgm:prSet phldrT="[Text]"/>
      <dgm:spPr/>
      <dgm:t>
        <a:bodyPr/>
        <a:lstStyle/>
        <a:p>
          <a:r>
            <a:rPr lang="en-US">
              <a:solidFill>
                <a:schemeClr val="tx1"/>
              </a:solidFill>
            </a:rPr>
            <a:t>ANCSA Municipal Land Trust</a:t>
          </a:r>
          <a:endParaRPr lang="en-US" dirty="0">
            <a:solidFill>
              <a:schemeClr val="tx1"/>
            </a:solidFill>
          </a:endParaRPr>
        </a:p>
      </dgm:t>
    </dgm:pt>
    <dgm:pt modelId="{19AA92CA-4894-4295-A708-B9D8B3F454EB}" type="parTrans" cxnId="{2F702F62-2896-4EB2-A6BC-B99D9621C30F}">
      <dgm:prSet/>
      <dgm:spPr/>
      <dgm:t>
        <a:bodyPr/>
        <a:lstStyle/>
        <a:p>
          <a:endParaRPr lang="en-US">
            <a:solidFill>
              <a:schemeClr val="tx1"/>
            </a:solidFill>
          </a:endParaRPr>
        </a:p>
      </dgm:t>
    </dgm:pt>
    <dgm:pt modelId="{31E93D47-5B78-468D-B4A6-C364F0548214}" type="sibTrans" cxnId="{2F702F62-2896-4EB2-A6BC-B99D9621C30F}">
      <dgm:prSet/>
      <dgm:spPr/>
      <dgm:t>
        <a:bodyPr/>
        <a:lstStyle/>
        <a:p>
          <a:endParaRPr lang="en-US">
            <a:solidFill>
              <a:schemeClr val="tx1"/>
            </a:solidFill>
          </a:endParaRPr>
        </a:p>
      </dgm:t>
    </dgm:pt>
    <dgm:pt modelId="{4DCA140E-7A5F-481A-834A-BC7D4BCFAA96}">
      <dgm:prSet phldrT="[Text]"/>
      <dgm:spPr/>
      <dgm:t>
        <a:bodyPr/>
        <a:lstStyle/>
        <a:p>
          <a:r>
            <a:rPr lang="en-US">
              <a:solidFill>
                <a:schemeClr val="tx1"/>
              </a:solidFill>
            </a:rPr>
            <a:t>Mapping, Analytics, &amp; Data Resources</a:t>
          </a:r>
          <a:endParaRPr lang="en-US" dirty="0">
            <a:solidFill>
              <a:schemeClr val="tx1"/>
            </a:solidFill>
          </a:endParaRPr>
        </a:p>
      </dgm:t>
    </dgm:pt>
    <dgm:pt modelId="{58CB2563-4605-4FF5-B446-BF1E57146CF2}" type="sibTrans" cxnId="{FE745D22-8340-4B7E-8096-A67DF4FDA92E}">
      <dgm:prSet/>
      <dgm:spPr/>
      <dgm:t>
        <a:bodyPr/>
        <a:lstStyle/>
        <a:p>
          <a:endParaRPr lang="en-US">
            <a:solidFill>
              <a:schemeClr val="tx1"/>
            </a:solidFill>
          </a:endParaRPr>
        </a:p>
      </dgm:t>
    </dgm:pt>
    <dgm:pt modelId="{AC8B40C0-B64C-430F-A3DB-C1659E5CA470}" type="parTrans" cxnId="{FE745D22-8340-4B7E-8096-A67DF4FDA92E}">
      <dgm:prSet/>
      <dgm:spPr/>
      <dgm:t>
        <a:bodyPr/>
        <a:lstStyle/>
        <a:p>
          <a:endParaRPr lang="en-US">
            <a:solidFill>
              <a:schemeClr val="tx1"/>
            </a:solidFill>
          </a:endParaRPr>
        </a:p>
      </dgm:t>
    </dgm:pt>
    <dgm:pt modelId="{C494D601-8F42-438D-9168-FDFFAC0B1CC6}">
      <dgm:prSet phldrT="[Text]"/>
      <dgm:spPr/>
      <dgm:t>
        <a:bodyPr/>
        <a:lstStyle/>
        <a:p>
          <a:r>
            <a:rPr lang="en-US">
              <a:solidFill>
                <a:schemeClr val="tx1"/>
              </a:solidFill>
            </a:rPr>
            <a:t>Local Government Assistance</a:t>
          </a:r>
          <a:endParaRPr lang="en-US" dirty="0">
            <a:solidFill>
              <a:schemeClr val="tx1"/>
            </a:solidFill>
          </a:endParaRPr>
        </a:p>
      </dgm:t>
    </dgm:pt>
    <dgm:pt modelId="{9DF15AC1-D460-4C2D-9F99-C702BDC80A6E}" type="sibTrans" cxnId="{FB6A1A53-B85A-476C-BAA1-B29125478B1D}">
      <dgm:prSet/>
      <dgm:spPr/>
      <dgm:t>
        <a:bodyPr/>
        <a:lstStyle/>
        <a:p>
          <a:endParaRPr lang="en-US">
            <a:solidFill>
              <a:schemeClr val="tx1"/>
            </a:solidFill>
          </a:endParaRPr>
        </a:p>
      </dgm:t>
    </dgm:pt>
    <dgm:pt modelId="{21ECC634-5D6F-419A-92B3-BD7C1E45645C}" type="parTrans" cxnId="{FB6A1A53-B85A-476C-BAA1-B29125478B1D}">
      <dgm:prSet/>
      <dgm:spPr/>
      <dgm:t>
        <a:bodyPr/>
        <a:lstStyle/>
        <a:p>
          <a:endParaRPr lang="en-US">
            <a:solidFill>
              <a:schemeClr val="tx1"/>
            </a:solidFill>
          </a:endParaRPr>
        </a:p>
      </dgm:t>
    </dgm:pt>
    <dgm:pt modelId="{5B1037A5-1476-48CD-B3C7-AA1E8783935B}">
      <dgm:prSet phldrT="[Text]"/>
      <dgm:spPr/>
      <dgm:t>
        <a:bodyPr/>
        <a:lstStyle/>
        <a:p>
          <a:r>
            <a:rPr lang="en-US">
              <a:solidFill>
                <a:schemeClr val="tx1"/>
              </a:solidFill>
            </a:rPr>
            <a:t>Rural Utility Business Advisors</a:t>
          </a:r>
          <a:endParaRPr lang="en-US" dirty="0">
            <a:solidFill>
              <a:schemeClr val="tx1"/>
            </a:solidFill>
          </a:endParaRPr>
        </a:p>
      </dgm:t>
    </dgm:pt>
    <dgm:pt modelId="{05D30179-DCCB-4514-A436-BAFECCF58152}" type="sibTrans" cxnId="{64E823D9-4183-4FD4-B6FB-E3883F7343DA}">
      <dgm:prSet/>
      <dgm:spPr/>
      <dgm:t>
        <a:bodyPr/>
        <a:lstStyle/>
        <a:p>
          <a:endParaRPr lang="en-US">
            <a:solidFill>
              <a:schemeClr val="tx1"/>
            </a:solidFill>
          </a:endParaRPr>
        </a:p>
      </dgm:t>
    </dgm:pt>
    <dgm:pt modelId="{F15EB057-6416-49FB-BAAB-CB45C6C30DE2}" type="parTrans" cxnId="{64E823D9-4183-4FD4-B6FB-E3883F7343DA}">
      <dgm:prSet/>
      <dgm:spPr/>
      <dgm:t>
        <a:bodyPr/>
        <a:lstStyle/>
        <a:p>
          <a:endParaRPr lang="en-US">
            <a:solidFill>
              <a:schemeClr val="tx1"/>
            </a:solidFill>
          </a:endParaRPr>
        </a:p>
      </dgm:t>
    </dgm:pt>
    <dgm:pt modelId="{F2F0893F-7EAF-4E4A-9E68-E53695072F5A}">
      <dgm:prSet phldrT="[Text]"/>
      <dgm:spPr/>
      <dgm:t>
        <a:bodyPr/>
        <a:lstStyle/>
        <a:p>
          <a:r>
            <a:rPr lang="en-US">
              <a:solidFill>
                <a:schemeClr val="tx1"/>
              </a:solidFill>
            </a:rPr>
            <a:t>Made in  Alaska</a:t>
          </a:r>
          <a:endParaRPr lang="en-US" dirty="0">
            <a:solidFill>
              <a:schemeClr val="tx1"/>
            </a:solidFill>
          </a:endParaRPr>
        </a:p>
      </dgm:t>
    </dgm:pt>
    <dgm:pt modelId="{50D2D382-BB10-4D7D-85C9-A33512C3B4E8}" type="parTrans" cxnId="{7E58F06A-7571-44D2-826D-82CDDE0070FB}">
      <dgm:prSet/>
      <dgm:spPr/>
      <dgm:t>
        <a:bodyPr/>
        <a:lstStyle/>
        <a:p>
          <a:endParaRPr lang="en-US">
            <a:solidFill>
              <a:schemeClr val="tx1"/>
            </a:solidFill>
          </a:endParaRPr>
        </a:p>
      </dgm:t>
    </dgm:pt>
    <dgm:pt modelId="{7410F6BE-A817-4F30-AE7E-8687647DA2B8}" type="sibTrans" cxnId="{7E58F06A-7571-44D2-826D-82CDDE0070FB}">
      <dgm:prSet/>
      <dgm:spPr/>
      <dgm:t>
        <a:bodyPr/>
        <a:lstStyle/>
        <a:p>
          <a:endParaRPr lang="en-US">
            <a:solidFill>
              <a:schemeClr val="tx1"/>
            </a:solidFill>
          </a:endParaRPr>
        </a:p>
      </dgm:t>
    </dgm:pt>
    <dgm:pt modelId="{622EE258-1486-4798-A434-83E48579F348}" type="pres">
      <dgm:prSet presAssocID="{FC6E825C-5D8D-4199-B985-9B4D43CD3EF7}" presName="diagram" presStyleCnt="0">
        <dgm:presLayoutVars>
          <dgm:dir/>
          <dgm:resizeHandles val="exact"/>
        </dgm:presLayoutVars>
      </dgm:prSet>
      <dgm:spPr/>
    </dgm:pt>
    <dgm:pt modelId="{FE49C819-9786-437F-ABBB-B48E64E9ECFA}" type="pres">
      <dgm:prSet presAssocID="{CD8A4074-F8D3-41A8-8F57-BA897A459FBC}" presName="node" presStyleLbl="node1" presStyleIdx="0" presStyleCnt="14">
        <dgm:presLayoutVars>
          <dgm:bulletEnabled val="1"/>
        </dgm:presLayoutVars>
      </dgm:prSet>
      <dgm:spPr/>
    </dgm:pt>
    <dgm:pt modelId="{EC6167F2-CAFA-4208-976F-A0607894F520}" type="pres">
      <dgm:prSet presAssocID="{F9D8DDDC-8AB7-4E48-B538-B371AE00BF7F}" presName="sibTrans" presStyleCnt="0"/>
      <dgm:spPr/>
    </dgm:pt>
    <dgm:pt modelId="{1246258B-5D97-484F-9981-CE5FC954D98F}" type="pres">
      <dgm:prSet presAssocID="{A25FAD45-9224-499F-87B6-7090CD478090}" presName="node" presStyleLbl="node1" presStyleIdx="1" presStyleCnt="14">
        <dgm:presLayoutVars>
          <dgm:bulletEnabled val="1"/>
        </dgm:presLayoutVars>
      </dgm:prSet>
      <dgm:spPr/>
    </dgm:pt>
    <dgm:pt modelId="{23899004-7081-4EEA-A8B2-67270E3CE0E4}" type="pres">
      <dgm:prSet presAssocID="{510C08A6-5BCE-4195-A61F-932D995ACA52}" presName="sibTrans" presStyleCnt="0"/>
      <dgm:spPr/>
    </dgm:pt>
    <dgm:pt modelId="{3D1DF45D-167F-4043-AC74-75D6AD16F3B6}" type="pres">
      <dgm:prSet presAssocID="{4653E94E-B425-44A9-AD52-EF028AE8124E}" presName="node" presStyleLbl="node1" presStyleIdx="2" presStyleCnt="14">
        <dgm:presLayoutVars>
          <dgm:bulletEnabled val="1"/>
        </dgm:presLayoutVars>
      </dgm:prSet>
      <dgm:spPr/>
    </dgm:pt>
    <dgm:pt modelId="{C2600EAC-7294-4AC0-9865-64064FD2911E}" type="pres">
      <dgm:prSet presAssocID="{9E0D6934-6343-4AAA-8B15-4AA01829BAB3}" presName="sibTrans" presStyleCnt="0"/>
      <dgm:spPr/>
    </dgm:pt>
    <dgm:pt modelId="{D9E8CF5C-7D39-4BB0-A4CF-D77BC7845F67}" type="pres">
      <dgm:prSet presAssocID="{41FACA6B-B614-4E54-B6F1-50F0A29C5C66}" presName="node" presStyleLbl="node1" presStyleIdx="3" presStyleCnt="14">
        <dgm:presLayoutVars>
          <dgm:bulletEnabled val="1"/>
        </dgm:presLayoutVars>
      </dgm:prSet>
      <dgm:spPr/>
    </dgm:pt>
    <dgm:pt modelId="{C9A6D9CF-EB09-4A01-B9C2-5E07FE31C05A}" type="pres">
      <dgm:prSet presAssocID="{F1E256CA-673F-4571-B41D-398356F91B19}" presName="sibTrans" presStyleCnt="0"/>
      <dgm:spPr/>
    </dgm:pt>
    <dgm:pt modelId="{70FBAD1E-1FBE-4CB2-9460-A7CFF4D04686}" type="pres">
      <dgm:prSet presAssocID="{8A48B2AC-D660-4858-8470-F19E85C60DC9}" presName="node" presStyleLbl="node1" presStyleIdx="4" presStyleCnt="14">
        <dgm:presLayoutVars>
          <dgm:bulletEnabled val="1"/>
        </dgm:presLayoutVars>
      </dgm:prSet>
      <dgm:spPr/>
    </dgm:pt>
    <dgm:pt modelId="{0D621772-AD0D-469B-A269-C12D828B0BF1}" type="pres">
      <dgm:prSet presAssocID="{4CB6FA05-675E-4512-9CE3-F07305E6FC06}" presName="sibTrans" presStyleCnt="0"/>
      <dgm:spPr/>
    </dgm:pt>
    <dgm:pt modelId="{5E947EB0-DE56-4087-A435-7EC2FA41B914}" type="pres">
      <dgm:prSet presAssocID="{261BC11F-78DF-4839-A2F4-DB742F5675E8}" presName="node" presStyleLbl="node1" presStyleIdx="5" presStyleCnt="14">
        <dgm:presLayoutVars>
          <dgm:bulletEnabled val="1"/>
        </dgm:presLayoutVars>
      </dgm:prSet>
      <dgm:spPr/>
    </dgm:pt>
    <dgm:pt modelId="{CCBAAA35-EA00-4E9C-BAA5-04E2F8DF334E}" type="pres">
      <dgm:prSet presAssocID="{B973B613-CC62-4706-B335-9B9D97A15F99}" presName="sibTrans" presStyleCnt="0"/>
      <dgm:spPr/>
    </dgm:pt>
    <dgm:pt modelId="{C8EA232B-7A5E-4E7F-99CF-59B18573258C}" type="pres">
      <dgm:prSet presAssocID="{53A972CE-7A7C-46EA-B787-97C3D627A7FF}" presName="node" presStyleLbl="node1" presStyleIdx="6" presStyleCnt="14">
        <dgm:presLayoutVars>
          <dgm:bulletEnabled val="1"/>
        </dgm:presLayoutVars>
      </dgm:prSet>
      <dgm:spPr/>
    </dgm:pt>
    <dgm:pt modelId="{E31D06E5-2DFD-4D31-BF78-3922BFD312BC}" type="pres">
      <dgm:prSet presAssocID="{4BDF2DAC-7D93-44CB-83DE-C6C25C20FCE2}" presName="sibTrans" presStyleCnt="0"/>
      <dgm:spPr/>
    </dgm:pt>
    <dgm:pt modelId="{53D6932C-9C86-46A3-94EE-CC389FDEEBE0}" type="pres">
      <dgm:prSet presAssocID="{1737F2A8-E3DA-43C1-A7F9-B5FD1C5E382C}" presName="node" presStyleLbl="node1" presStyleIdx="7" presStyleCnt="14">
        <dgm:presLayoutVars>
          <dgm:bulletEnabled val="1"/>
        </dgm:presLayoutVars>
      </dgm:prSet>
      <dgm:spPr/>
    </dgm:pt>
    <dgm:pt modelId="{46AA7D51-FB8B-498F-8213-19467DDA17CC}" type="pres">
      <dgm:prSet presAssocID="{1138BC2E-13AD-4CD7-BF80-D1696D442933}" presName="sibTrans" presStyleCnt="0"/>
      <dgm:spPr/>
    </dgm:pt>
    <dgm:pt modelId="{14D3F8C6-635E-453B-B402-2E5E12013C21}" type="pres">
      <dgm:prSet presAssocID="{7FEE722B-FA30-43BD-9969-F894F8C93251}" presName="node" presStyleLbl="node1" presStyleIdx="8" presStyleCnt="14">
        <dgm:presLayoutVars>
          <dgm:bulletEnabled val="1"/>
        </dgm:presLayoutVars>
      </dgm:prSet>
      <dgm:spPr/>
    </dgm:pt>
    <dgm:pt modelId="{0542BB48-29D8-4175-83CC-90EA7C68D7FA}" type="pres">
      <dgm:prSet presAssocID="{31E93D47-5B78-468D-B4A6-C364F0548214}" presName="sibTrans" presStyleCnt="0"/>
      <dgm:spPr/>
    </dgm:pt>
    <dgm:pt modelId="{83979F6C-3253-407E-86C7-017A498F392B}" type="pres">
      <dgm:prSet presAssocID="{81762850-FA7E-4B65-A35A-32EFCA7BF437}" presName="node" presStyleLbl="node1" presStyleIdx="9" presStyleCnt="14">
        <dgm:presLayoutVars>
          <dgm:bulletEnabled val="1"/>
        </dgm:presLayoutVars>
      </dgm:prSet>
      <dgm:spPr/>
    </dgm:pt>
    <dgm:pt modelId="{33C02CB1-EB26-4E2B-BB62-A0DC69D439B7}" type="pres">
      <dgm:prSet presAssocID="{1FC33703-6F32-47C8-B9C7-7A9A1AC8A903}" presName="sibTrans" presStyleCnt="0"/>
      <dgm:spPr/>
    </dgm:pt>
    <dgm:pt modelId="{D8AF5C0C-AAE8-4272-A0E3-F1BDE469F313}" type="pres">
      <dgm:prSet presAssocID="{F2F0893F-7EAF-4E4A-9E68-E53695072F5A}" presName="node" presStyleLbl="node1" presStyleIdx="10" presStyleCnt="14">
        <dgm:presLayoutVars>
          <dgm:bulletEnabled val="1"/>
        </dgm:presLayoutVars>
      </dgm:prSet>
      <dgm:spPr/>
    </dgm:pt>
    <dgm:pt modelId="{4789528C-753B-4855-A551-91EEB8F183E6}" type="pres">
      <dgm:prSet presAssocID="{7410F6BE-A817-4F30-AE7E-8687647DA2B8}" presName="sibTrans" presStyleCnt="0"/>
      <dgm:spPr/>
    </dgm:pt>
    <dgm:pt modelId="{FE4B8A65-647A-4AA7-85D9-6708536451D3}" type="pres">
      <dgm:prSet presAssocID="{4DCA140E-7A5F-481A-834A-BC7D4BCFAA96}" presName="node" presStyleLbl="node1" presStyleIdx="11" presStyleCnt="14">
        <dgm:presLayoutVars>
          <dgm:bulletEnabled val="1"/>
        </dgm:presLayoutVars>
      </dgm:prSet>
      <dgm:spPr/>
    </dgm:pt>
    <dgm:pt modelId="{390DEAF2-2DD3-4706-99F3-1EB34DB242D5}" type="pres">
      <dgm:prSet presAssocID="{58CB2563-4605-4FF5-B446-BF1E57146CF2}" presName="sibTrans" presStyleCnt="0"/>
      <dgm:spPr/>
    </dgm:pt>
    <dgm:pt modelId="{50F72E38-DE7F-4B0B-905A-71E5589E7363}" type="pres">
      <dgm:prSet presAssocID="{C494D601-8F42-438D-9168-FDFFAC0B1CC6}" presName="node" presStyleLbl="node1" presStyleIdx="12" presStyleCnt="14">
        <dgm:presLayoutVars>
          <dgm:bulletEnabled val="1"/>
        </dgm:presLayoutVars>
      </dgm:prSet>
      <dgm:spPr/>
    </dgm:pt>
    <dgm:pt modelId="{FB9383A2-090B-4EBA-AD2D-FB840C96B4DF}" type="pres">
      <dgm:prSet presAssocID="{9DF15AC1-D460-4C2D-9F99-C702BDC80A6E}" presName="sibTrans" presStyleCnt="0"/>
      <dgm:spPr/>
    </dgm:pt>
    <dgm:pt modelId="{7D1835C5-2E29-4276-B039-1043666C0BC8}" type="pres">
      <dgm:prSet presAssocID="{5B1037A5-1476-48CD-B3C7-AA1E8783935B}" presName="node" presStyleLbl="node1" presStyleIdx="13" presStyleCnt="14">
        <dgm:presLayoutVars>
          <dgm:bulletEnabled val="1"/>
        </dgm:presLayoutVars>
      </dgm:prSet>
      <dgm:spPr/>
    </dgm:pt>
  </dgm:ptLst>
  <dgm:cxnLst>
    <dgm:cxn modelId="{F8CC2F08-55D3-481D-8F44-38FB2A15E051}" type="presOf" srcId="{1737F2A8-E3DA-43C1-A7F9-B5FD1C5E382C}" destId="{53D6932C-9C86-46A3-94EE-CC389FDEEBE0}" srcOrd="0" destOrd="0" presId="urn:microsoft.com/office/officeart/2005/8/layout/default"/>
    <dgm:cxn modelId="{6AE1E50D-DF1D-4B22-8ECB-05F8DE7D2FCD}" srcId="{FC6E825C-5D8D-4199-B985-9B4D43CD3EF7}" destId="{53A972CE-7A7C-46EA-B787-97C3D627A7FF}" srcOrd="6" destOrd="0" parTransId="{B42F1381-20F9-463C-BBAC-1D3FB2460575}" sibTransId="{4BDF2DAC-7D93-44CB-83DE-C6C25C20FCE2}"/>
    <dgm:cxn modelId="{E84B8310-44C6-4E3A-88CB-31D0D849550A}" type="presOf" srcId="{5B1037A5-1476-48CD-B3C7-AA1E8783935B}" destId="{7D1835C5-2E29-4276-B039-1043666C0BC8}" srcOrd="0" destOrd="0" presId="urn:microsoft.com/office/officeart/2005/8/layout/default"/>
    <dgm:cxn modelId="{C8EF5F12-9A43-45BA-B221-CCDF8A51769D}" type="presOf" srcId="{8A48B2AC-D660-4858-8470-F19E85C60DC9}" destId="{70FBAD1E-1FBE-4CB2-9460-A7CFF4D04686}" srcOrd="0" destOrd="0" presId="urn:microsoft.com/office/officeart/2005/8/layout/default"/>
    <dgm:cxn modelId="{DD21A218-500C-427B-AB12-0B6537A1292B}" type="presOf" srcId="{FC6E825C-5D8D-4199-B985-9B4D43CD3EF7}" destId="{622EE258-1486-4798-A434-83E48579F348}" srcOrd="0" destOrd="0" presId="urn:microsoft.com/office/officeart/2005/8/layout/default"/>
    <dgm:cxn modelId="{20B2AC20-7FBA-4104-B0A7-EB2EC0000D02}" type="presOf" srcId="{41FACA6B-B614-4E54-B6F1-50F0A29C5C66}" destId="{D9E8CF5C-7D39-4BB0-A4CF-D77BC7845F67}" srcOrd="0" destOrd="0" presId="urn:microsoft.com/office/officeart/2005/8/layout/default"/>
    <dgm:cxn modelId="{FE745D22-8340-4B7E-8096-A67DF4FDA92E}" srcId="{FC6E825C-5D8D-4199-B985-9B4D43CD3EF7}" destId="{4DCA140E-7A5F-481A-834A-BC7D4BCFAA96}" srcOrd="11" destOrd="0" parTransId="{AC8B40C0-B64C-430F-A3DB-C1659E5CA470}" sibTransId="{58CB2563-4605-4FF5-B446-BF1E57146CF2}"/>
    <dgm:cxn modelId="{0AFB5926-C01D-4BF1-9F8F-C1730CFD0276}" srcId="{FC6E825C-5D8D-4199-B985-9B4D43CD3EF7}" destId="{41FACA6B-B614-4E54-B6F1-50F0A29C5C66}" srcOrd="3" destOrd="0" parTransId="{404CFBDD-BCE3-42EE-89CE-A7406E2AD140}" sibTransId="{F1E256CA-673F-4571-B41D-398356F91B19}"/>
    <dgm:cxn modelId="{91BE302B-5C99-47DC-9D9C-AEC6F4E71145}" type="presOf" srcId="{7FEE722B-FA30-43BD-9969-F894F8C93251}" destId="{14D3F8C6-635E-453B-B402-2E5E12013C21}" srcOrd="0" destOrd="0" presId="urn:microsoft.com/office/officeart/2005/8/layout/default"/>
    <dgm:cxn modelId="{85BC3A35-BC1B-413A-8549-01B2424B358E}" type="presOf" srcId="{A25FAD45-9224-499F-87B6-7090CD478090}" destId="{1246258B-5D97-484F-9981-CE5FC954D98F}" srcOrd="0" destOrd="0" presId="urn:microsoft.com/office/officeart/2005/8/layout/default"/>
    <dgm:cxn modelId="{77E99539-BC99-4D7A-91E2-C8C2AFCE2894}" srcId="{FC6E825C-5D8D-4199-B985-9B4D43CD3EF7}" destId="{CD8A4074-F8D3-41A8-8F57-BA897A459FBC}" srcOrd="0" destOrd="0" parTransId="{FD4C8C3E-DE96-4E46-B724-51D43EB591A0}" sibTransId="{F9D8DDDC-8AB7-4E48-B538-B371AE00BF7F}"/>
    <dgm:cxn modelId="{D0BE823D-5472-4B65-82C9-5749B14B954C}" type="presOf" srcId="{CD8A4074-F8D3-41A8-8F57-BA897A459FBC}" destId="{FE49C819-9786-437F-ABBB-B48E64E9ECFA}" srcOrd="0" destOrd="0" presId="urn:microsoft.com/office/officeart/2005/8/layout/default"/>
    <dgm:cxn modelId="{2F702F62-2896-4EB2-A6BC-B99D9621C30F}" srcId="{FC6E825C-5D8D-4199-B985-9B4D43CD3EF7}" destId="{7FEE722B-FA30-43BD-9969-F894F8C93251}" srcOrd="8" destOrd="0" parTransId="{19AA92CA-4894-4295-A708-B9D8B3F454EB}" sibTransId="{31E93D47-5B78-468D-B4A6-C364F0548214}"/>
    <dgm:cxn modelId="{19F5A264-2E15-46F5-9365-B5F1A1441C0C}" srcId="{FC6E825C-5D8D-4199-B985-9B4D43CD3EF7}" destId="{A25FAD45-9224-499F-87B6-7090CD478090}" srcOrd="1" destOrd="0" parTransId="{D781464D-ED05-4307-8702-A561A5E580A6}" sibTransId="{510C08A6-5BCE-4195-A61F-932D995ACA52}"/>
    <dgm:cxn modelId="{7E58F06A-7571-44D2-826D-82CDDE0070FB}" srcId="{FC6E825C-5D8D-4199-B985-9B4D43CD3EF7}" destId="{F2F0893F-7EAF-4E4A-9E68-E53695072F5A}" srcOrd="10" destOrd="0" parTransId="{50D2D382-BB10-4D7D-85C9-A33512C3B4E8}" sibTransId="{7410F6BE-A817-4F30-AE7E-8687647DA2B8}"/>
    <dgm:cxn modelId="{1DB3ED72-C06F-42DB-BC47-10A7C895B4E6}" type="presOf" srcId="{4653E94E-B425-44A9-AD52-EF028AE8124E}" destId="{3D1DF45D-167F-4043-AC74-75D6AD16F3B6}" srcOrd="0" destOrd="0" presId="urn:microsoft.com/office/officeart/2005/8/layout/default"/>
    <dgm:cxn modelId="{FB6A1A53-B85A-476C-BAA1-B29125478B1D}" srcId="{FC6E825C-5D8D-4199-B985-9B4D43CD3EF7}" destId="{C494D601-8F42-438D-9168-FDFFAC0B1CC6}" srcOrd="12" destOrd="0" parTransId="{21ECC634-5D6F-419A-92B3-BD7C1E45645C}" sibTransId="{9DF15AC1-D460-4C2D-9F99-C702BDC80A6E}"/>
    <dgm:cxn modelId="{A8DA2376-0C20-4270-9615-A426C82BCF5E}" srcId="{FC6E825C-5D8D-4199-B985-9B4D43CD3EF7}" destId="{8A48B2AC-D660-4858-8470-F19E85C60DC9}" srcOrd="4" destOrd="0" parTransId="{7113EB73-3A67-487E-9DE9-644148338CB1}" sibTransId="{4CB6FA05-675E-4512-9CE3-F07305E6FC06}"/>
    <dgm:cxn modelId="{DA02C559-61E5-4CA0-965E-B0CD909E0005}" srcId="{FC6E825C-5D8D-4199-B985-9B4D43CD3EF7}" destId="{4653E94E-B425-44A9-AD52-EF028AE8124E}" srcOrd="2" destOrd="0" parTransId="{38CE4AEF-B359-484A-B765-2147A6ABDEE5}" sibTransId="{9E0D6934-6343-4AAA-8B15-4AA01829BAB3}"/>
    <dgm:cxn modelId="{1E56D486-9121-49B8-88B7-D12A40FE4C32}" srcId="{FC6E825C-5D8D-4199-B985-9B4D43CD3EF7}" destId="{81762850-FA7E-4B65-A35A-32EFCA7BF437}" srcOrd="9" destOrd="0" parTransId="{F64721ED-BA76-4E3C-B6EE-16BA4617A9E4}" sibTransId="{1FC33703-6F32-47C8-B9C7-7A9A1AC8A903}"/>
    <dgm:cxn modelId="{F52C1D8D-B3D3-4952-B1B0-D44396427B5B}" srcId="{FC6E825C-5D8D-4199-B985-9B4D43CD3EF7}" destId="{261BC11F-78DF-4839-A2F4-DB742F5675E8}" srcOrd="5" destOrd="0" parTransId="{3251173A-6F5E-47E2-A526-AFD9BA14E5F2}" sibTransId="{B973B613-CC62-4706-B335-9B9D97A15F99}"/>
    <dgm:cxn modelId="{0F7AB193-7890-45D8-ACAD-7AB1141F5AF3}" type="presOf" srcId="{C494D601-8F42-438D-9168-FDFFAC0B1CC6}" destId="{50F72E38-DE7F-4B0B-905A-71E5589E7363}" srcOrd="0" destOrd="0" presId="urn:microsoft.com/office/officeart/2005/8/layout/default"/>
    <dgm:cxn modelId="{FE7E64B1-40F3-4676-A299-035DE39DE2D6}" type="presOf" srcId="{F2F0893F-7EAF-4E4A-9E68-E53695072F5A}" destId="{D8AF5C0C-AAE8-4272-A0E3-F1BDE469F313}" srcOrd="0" destOrd="0" presId="urn:microsoft.com/office/officeart/2005/8/layout/default"/>
    <dgm:cxn modelId="{70D254BC-7A3E-484C-9CBB-613840645A55}" type="presOf" srcId="{261BC11F-78DF-4839-A2F4-DB742F5675E8}" destId="{5E947EB0-DE56-4087-A435-7EC2FA41B914}" srcOrd="0" destOrd="0" presId="urn:microsoft.com/office/officeart/2005/8/layout/default"/>
    <dgm:cxn modelId="{537A78C8-6F93-4BBB-AF6D-7D74B8E17967}" srcId="{FC6E825C-5D8D-4199-B985-9B4D43CD3EF7}" destId="{1737F2A8-E3DA-43C1-A7F9-B5FD1C5E382C}" srcOrd="7" destOrd="0" parTransId="{A28CFB5A-B54C-44E2-B90B-861C55E5A13E}" sibTransId="{1138BC2E-13AD-4CD7-BF80-D1696D442933}"/>
    <dgm:cxn modelId="{43E617CC-C2CD-4AD3-965E-C60444CDBB04}" type="presOf" srcId="{81762850-FA7E-4B65-A35A-32EFCA7BF437}" destId="{83979F6C-3253-407E-86C7-017A498F392B}" srcOrd="0" destOrd="0" presId="urn:microsoft.com/office/officeart/2005/8/layout/default"/>
    <dgm:cxn modelId="{D46E65D2-EC5A-42D2-A68A-1C1070F95DE6}" type="presOf" srcId="{4DCA140E-7A5F-481A-834A-BC7D4BCFAA96}" destId="{FE4B8A65-647A-4AA7-85D9-6708536451D3}" srcOrd="0" destOrd="0" presId="urn:microsoft.com/office/officeart/2005/8/layout/default"/>
    <dgm:cxn modelId="{64E823D9-4183-4FD4-B6FB-E3883F7343DA}" srcId="{FC6E825C-5D8D-4199-B985-9B4D43CD3EF7}" destId="{5B1037A5-1476-48CD-B3C7-AA1E8783935B}" srcOrd="13" destOrd="0" parTransId="{F15EB057-6416-49FB-BAAB-CB45C6C30DE2}" sibTransId="{05D30179-DCCB-4514-A436-BAFECCF58152}"/>
    <dgm:cxn modelId="{FF2902F8-5200-4B17-BE36-07F4F059238D}" type="presOf" srcId="{53A972CE-7A7C-46EA-B787-97C3D627A7FF}" destId="{C8EA232B-7A5E-4E7F-99CF-59B18573258C}" srcOrd="0" destOrd="0" presId="urn:microsoft.com/office/officeart/2005/8/layout/default"/>
    <dgm:cxn modelId="{81975650-F725-459F-9C53-A6B2CD977398}" type="presParOf" srcId="{622EE258-1486-4798-A434-83E48579F348}" destId="{FE49C819-9786-437F-ABBB-B48E64E9ECFA}" srcOrd="0" destOrd="0" presId="urn:microsoft.com/office/officeart/2005/8/layout/default"/>
    <dgm:cxn modelId="{323DDBE3-FC76-4508-83BC-BCD9683316F7}" type="presParOf" srcId="{622EE258-1486-4798-A434-83E48579F348}" destId="{EC6167F2-CAFA-4208-976F-A0607894F520}" srcOrd="1" destOrd="0" presId="urn:microsoft.com/office/officeart/2005/8/layout/default"/>
    <dgm:cxn modelId="{9EC16009-2C3D-402D-8D18-C25AAF8DF54A}" type="presParOf" srcId="{622EE258-1486-4798-A434-83E48579F348}" destId="{1246258B-5D97-484F-9981-CE5FC954D98F}" srcOrd="2" destOrd="0" presId="urn:microsoft.com/office/officeart/2005/8/layout/default"/>
    <dgm:cxn modelId="{2F680FDD-566E-44BC-A1D1-5BD3131652F9}" type="presParOf" srcId="{622EE258-1486-4798-A434-83E48579F348}" destId="{23899004-7081-4EEA-A8B2-67270E3CE0E4}" srcOrd="3" destOrd="0" presId="urn:microsoft.com/office/officeart/2005/8/layout/default"/>
    <dgm:cxn modelId="{ACBFDA99-A7B1-4E9C-AB29-F1ADFFACE9DC}" type="presParOf" srcId="{622EE258-1486-4798-A434-83E48579F348}" destId="{3D1DF45D-167F-4043-AC74-75D6AD16F3B6}" srcOrd="4" destOrd="0" presId="urn:microsoft.com/office/officeart/2005/8/layout/default"/>
    <dgm:cxn modelId="{6BE3D7FB-6C83-48CF-887F-8442BA4AF972}" type="presParOf" srcId="{622EE258-1486-4798-A434-83E48579F348}" destId="{C2600EAC-7294-4AC0-9865-64064FD2911E}" srcOrd="5" destOrd="0" presId="urn:microsoft.com/office/officeart/2005/8/layout/default"/>
    <dgm:cxn modelId="{B236C27F-A3BE-4E79-A8C9-3DDDE7AAA58A}" type="presParOf" srcId="{622EE258-1486-4798-A434-83E48579F348}" destId="{D9E8CF5C-7D39-4BB0-A4CF-D77BC7845F67}" srcOrd="6" destOrd="0" presId="urn:microsoft.com/office/officeart/2005/8/layout/default"/>
    <dgm:cxn modelId="{43264839-9D9B-4CCA-A2B7-5F4FA3E4AF3C}" type="presParOf" srcId="{622EE258-1486-4798-A434-83E48579F348}" destId="{C9A6D9CF-EB09-4A01-B9C2-5E07FE31C05A}" srcOrd="7" destOrd="0" presId="urn:microsoft.com/office/officeart/2005/8/layout/default"/>
    <dgm:cxn modelId="{537C54EE-3337-4EF8-B360-3CDF17EAAFDB}" type="presParOf" srcId="{622EE258-1486-4798-A434-83E48579F348}" destId="{70FBAD1E-1FBE-4CB2-9460-A7CFF4D04686}" srcOrd="8" destOrd="0" presId="urn:microsoft.com/office/officeart/2005/8/layout/default"/>
    <dgm:cxn modelId="{630DE5BA-2F22-4612-A177-3CA5569A0D84}" type="presParOf" srcId="{622EE258-1486-4798-A434-83E48579F348}" destId="{0D621772-AD0D-469B-A269-C12D828B0BF1}" srcOrd="9" destOrd="0" presId="urn:microsoft.com/office/officeart/2005/8/layout/default"/>
    <dgm:cxn modelId="{854A4A8B-334E-4EBD-BE1D-C4332717EBD6}" type="presParOf" srcId="{622EE258-1486-4798-A434-83E48579F348}" destId="{5E947EB0-DE56-4087-A435-7EC2FA41B914}" srcOrd="10" destOrd="0" presId="urn:microsoft.com/office/officeart/2005/8/layout/default"/>
    <dgm:cxn modelId="{9ECB598C-E95F-4BD4-9A39-175F94762C6E}" type="presParOf" srcId="{622EE258-1486-4798-A434-83E48579F348}" destId="{CCBAAA35-EA00-4E9C-BAA5-04E2F8DF334E}" srcOrd="11" destOrd="0" presId="urn:microsoft.com/office/officeart/2005/8/layout/default"/>
    <dgm:cxn modelId="{84B869EF-78FB-44CC-B7AE-E270269E5F8A}" type="presParOf" srcId="{622EE258-1486-4798-A434-83E48579F348}" destId="{C8EA232B-7A5E-4E7F-99CF-59B18573258C}" srcOrd="12" destOrd="0" presId="urn:microsoft.com/office/officeart/2005/8/layout/default"/>
    <dgm:cxn modelId="{23266A02-C4E3-4B4C-BA68-2FD2D6BC6CB8}" type="presParOf" srcId="{622EE258-1486-4798-A434-83E48579F348}" destId="{E31D06E5-2DFD-4D31-BF78-3922BFD312BC}" srcOrd="13" destOrd="0" presId="urn:microsoft.com/office/officeart/2005/8/layout/default"/>
    <dgm:cxn modelId="{559D1E09-5A8C-486D-A1B8-051B151E47C7}" type="presParOf" srcId="{622EE258-1486-4798-A434-83E48579F348}" destId="{53D6932C-9C86-46A3-94EE-CC389FDEEBE0}" srcOrd="14" destOrd="0" presId="urn:microsoft.com/office/officeart/2005/8/layout/default"/>
    <dgm:cxn modelId="{38B64FFE-2C74-4A86-97C7-5695545ED1BC}" type="presParOf" srcId="{622EE258-1486-4798-A434-83E48579F348}" destId="{46AA7D51-FB8B-498F-8213-19467DDA17CC}" srcOrd="15" destOrd="0" presId="urn:microsoft.com/office/officeart/2005/8/layout/default"/>
    <dgm:cxn modelId="{4479A105-5EDA-4E7E-9810-C1280921E990}" type="presParOf" srcId="{622EE258-1486-4798-A434-83E48579F348}" destId="{14D3F8C6-635E-453B-B402-2E5E12013C21}" srcOrd="16" destOrd="0" presId="urn:microsoft.com/office/officeart/2005/8/layout/default"/>
    <dgm:cxn modelId="{4FB73EEB-7474-427F-B375-B2CD067E5BDD}" type="presParOf" srcId="{622EE258-1486-4798-A434-83E48579F348}" destId="{0542BB48-29D8-4175-83CC-90EA7C68D7FA}" srcOrd="17" destOrd="0" presId="urn:microsoft.com/office/officeart/2005/8/layout/default"/>
    <dgm:cxn modelId="{486B3FDA-B8E0-47ED-B8DD-D7542A705414}" type="presParOf" srcId="{622EE258-1486-4798-A434-83E48579F348}" destId="{83979F6C-3253-407E-86C7-017A498F392B}" srcOrd="18" destOrd="0" presId="urn:microsoft.com/office/officeart/2005/8/layout/default"/>
    <dgm:cxn modelId="{46BDFA25-0FB4-4224-B3B5-5CF4DEB135AC}" type="presParOf" srcId="{622EE258-1486-4798-A434-83E48579F348}" destId="{33C02CB1-EB26-4E2B-BB62-A0DC69D439B7}" srcOrd="19" destOrd="0" presId="urn:microsoft.com/office/officeart/2005/8/layout/default"/>
    <dgm:cxn modelId="{28A5F520-734B-494F-A533-A35B3E6FDF81}" type="presParOf" srcId="{622EE258-1486-4798-A434-83E48579F348}" destId="{D8AF5C0C-AAE8-4272-A0E3-F1BDE469F313}" srcOrd="20" destOrd="0" presId="urn:microsoft.com/office/officeart/2005/8/layout/default"/>
    <dgm:cxn modelId="{7FD6682C-2B26-49C8-9D0A-A71E8DDFA3BF}" type="presParOf" srcId="{622EE258-1486-4798-A434-83E48579F348}" destId="{4789528C-753B-4855-A551-91EEB8F183E6}" srcOrd="21" destOrd="0" presId="urn:microsoft.com/office/officeart/2005/8/layout/default"/>
    <dgm:cxn modelId="{AD1E3571-FFD0-4C7E-959F-02526CAB32F9}" type="presParOf" srcId="{622EE258-1486-4798-A434-83E48579F348}" destId="{FE4B8A65-647A-4AA7-85D9-6708536451D3}" srcOrd="22" destOrd="0" presId="urn:microsoft.com/office/officeart/2005/8/layout/default"/>
    <dgm:cxn modelId="{1354FAFC-F75F-4ADF-A4A0-ECE8AF3FBF38}" type="presParOf" srcId="{622EE258-1486-4798-A434-83E48579F348}" destId="{390DEAF2-2DD3-4706-99F3-1EB34DB242D5}" srcOrd="23" destOrd="0" presId="urn:microsoft.com/office/officeart/2005/8/layout/default"/>
    <dgm:cxn modelId="{ABDFB6A6-F4C1-4201-BC07-E615C23B3C3F}" type="presParOf" srcId="{622EE258-1486-4798-A434-83E48579F348}" destId="{50F72E38-DE7F-4B0B-905A-71E5589E7363}" srcOrd="24" destOrd="0" presId="urn:microsoft.com/office/officeart/2005/8/layout/default"/>
    <dgm:cxn modelId="{5E6CF4A0-F09A-460B-AB03-680B79F9E5B3}" type="presParOf" srcId="{622EE258-1486-4798-A434-83E48579F348}" destId="{FB9383A2-090B-4EBA-AD2D-FB840C96B4DF}" srcOrd="25" destOrd="0" presId="urn:microsoft.com/office/officeart/2005/8/layout/default"/>
    <dgm:cxn modelId="{F0ACD072-8593-47FC-92D0-E5CB264E7DED}" type="presParOf" srcId="{622EE258-1486-4798-A434-83E48579F348}" destId="{7D1835C5-2E29-4276-B039-1043666C0BC8}" srcOrd="26"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6E825C-5D8D-4199-B985-9B4D43CD3EF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4BF74F0-3BD6-4E76-9E18-85237638986C}">
      <dgm:prSet phldrT="[Text]"/>
      <dgm:spPr/>
      <dgm:t>
        <a:bodyPr/>
        <a:lstStyle/>
        <a:p>
          <a:r>
            <a:rPr lang="en-US" dirty="0"/>
            <a:t>Local Government Specialists</a:t>
          </a:r>
        </a:p>
      </dgm:t>
    </dgm:pt>
    <dgm:pt modelId="{681E0A38-4538-46EE-A711-08167F98D3CF}" type="parTrans" cxnId="{F7FF2E80-A575-4166-A322-6C3D6DD88800}">
      <dgm:prSet/>
      <dgm:spPr/>
      <dgm:t>
        <a:bodyPr/>
        <a:lstStyle/>
        <a:p>
          <a:endParaRPr lang="en-US"/>
        </a:p>
      </dgm:t>
    </dgm:pt>
    <dgm:pt modelId="{D763360C-B99E-4487-B55A-A1478C47D7B0}" type="sibTrans" cxnId="{F7FF2E80-A575-4166-A322-6C3D6DD88800}">
      <dgm:prSet/>
      <dgm:spPr/>
      <dgm:t>
        <a:bodyPr/>
        <a:lstStyle/>
        <a:p>
          <a:endParaRPr lang="en-US"/>
        </a:p>
      </dgm:t>
    </dgm:pt>
    <dgm:pt modelId="{622EE258-1486-4798-A434-83E48579F348}" type="pres">
      <dgm:prSet presAssocID="{FC6E825C-5D8D-4199-B985-9B4D43CD3EF7}" presName="diagram" presStyleCnt="0">
        <dgm:presLayoutVars>
          <dgm:dir/>
          <dgm:resizeHandles val="exact"/>
        </dgm:presLayoutVars>
      </dgm:prSet>
      <dgm:spPr/>
    </dgm:pt>
    <dgm:pt modelId="{109B084E-78A8-4516-BEFC-B50E253BEE4A}" type="pres">
      <dgm:prSet presAssocID="{B4BF74F0-3BD6-4E76-9E18-85237638986C}" presName="node" presStyleLbl="node1" presStyleIdx="0" presStyleCnt="1" custLinFactNeighborX="1511" custLinFactNeighborY="-1748">
        <dgm:presLayoutVars>
          <dgm:bulletEnabled val="1"/>
        </dgm:presLayoutVars>
      </dgm:prSet>
      <dgm:spPr/>
    </dgm:pt>
  </dgm:ptLst>
  <dgm:cxnLst>
    <dgm:cxn modelId="{DD21A218-500C-427B-AB12-0B6537A1292B}" type="presOf" srcId="{FC6E825C-5D8D-4199-B985-9B4D43CD3EF7}" destId="{622EE258-1486-4798-A434-83E48579F348}" srcOrd="0" destOrd="0" presId="urn:microsoft.com/office/officeart/2005/8/layout/default"/>
    <dgm:cxn modelId="{F7FF2E80-A575-4166-A322-6C3D6DD88800}" srcId="{FC6E825C-5D8D-4199-B985-9B4D43CD3EF7}" destId="{B4BF74F0-3BD6-4E76-9E18-85237638986C}" srcOrd="0" destOrd="0" parTransId="{681E0A38-4538-46EE-A711-08167F98D3CF}" sibTransId="{D763360C-B99E-4487-B55A-A1478C47D7B0}"/>
    <dgm:cxn modelId="{19F28EAD-B814-4911-8C85-38D13F2A1CAC}" type="presOf" srcId="{B4BF74F0-3BD6-4E76-9E18-85237638986C}" destId="{109B084E-78A8-4516-BEFC-B50E253BEE4A}" srcOrd="0" destOrd="0" presId="urn:microsoft.com/office/officeart/2005/8/layout/default"/>
    <dgm:cxn modelId="{E66B6568-E8C8-48CC-A112-E9C869BD2CCA}" type="presParOf" srcId="{622EE258-1486-4798-A434-83E48579F348}" destId="{109B084E-78A8-4516-BEFC-B50E253BEE4A}" srcOrd="0"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0D7912-BF03-47B6-9333-9B88A9B96731}"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57A3FE07-340A-4420-9FF3-C480BE7650E1}">
      <dgm:prSet phldrT="[Text]"/>
      <dgm:spPr>
        <a:solidFill>
          <a:srgbClr val="FDEC3B"/>
        </a:solidFill>
      </dgm:spPr>
      <dgm:t>
        <a:bodyPr/>
        <a:lstStyle/>
        <a:p>
          <a:r>
            <a:rPr lang="en-US" dirty="0">
              <a:solidFill>
                <a:schemeClr val="tx1"/>
              </a:solidFill>
            </a:rPr>
            <a:t>Sanitation Deficiency System (SDS)</a:t>
          </a:r>
        </a:p>
      </dgm:t>
    </dgm:pt>
    <dgm:pt modelId="{AA754FB3-0CC7-4230-B553-6D81934E8E6F}" type="parTrans" cxnId="{59B8A1D2-70C9-4333-9495-67FB163CA5CC}">
      <dgm:prSet/>
      <dgm:spPr/>
      <dgm:t>
        <a:bodyPr/>
        <a:lstStyle/>
        <a:p>
          <a:endParaRPr lang="en-US"/>
        </a:p>
      </dgm:t>
    </dgm:pt>
    <dgm:pt modelId="{E6450F70-8167-42B9-B3CB-1AE376FF0CB9}" type="sibTrans" cxnId="{59B8A1D2-70C9-4333-9495-67FB163CA5CC}">
      <dgm:prSet/>
      <dgm:spPr/>
      <dgm:t>
        <a:bodyPr/>
        <a:lstStyle/>
        <a:p>
          <a:endParaRPr lang="en-US"/>
        </a:p>
      </dgm:t>
    </dgm:pt>
    <dgm:pt modelId="{1390FFED-A65D-4060-8E77-79F8A0117355}">
      <dgm:prSet phldrT="[Text]"/>
      <dgm:spPr>
        <a:solidFill>
          <a:srgbClr val="FDEC3B">
            <a:alpha val="72941"/>
          </a:srgbClr>
        </a:solidFill>
      </dgm:spPr>
      <dgm:t>
        <a:bodyPr/>
        <a:lstStyle/>
        <a:p>
          <a:r>
            <a:rPr lang="en-US" dirty="0"/>
            <a:t>Used by some federal and state funding programs to rank construction projects as part of the overall score</a:t>
          </a:r>
        </a:p>
      </dgm:t>
    </dgm:pt>
    <dgm:pt modelId="{9A55CFF0-2663-4241-B26B-2B216D9E24D6}" type="parTrans" cxnId="{061F8510-A0E5-407E-904C-C9D0C8578C04}">
      <dgm:prSet/>
      <dgm:spPr/>
      <dgm:t>
        <a:bodyPr/>
        <a:lstStyle/>
        <a:p>
          <a:endParaRPr lang="en-US"/>
        </a:p>
      </dgm:t>
    </dgm:pt>
    <dgm:pt modelId="{66750DFA-AEAB-4494-B490-28A0A53D507C}" type="sibTrans" cxnId="{061F8510-A0E5-407E-904C-C9D0C8578C04}">
      <dgm:prSet/>
      <dgm:spPr/>
      <dgm:t>
        <a:bodyPr/>
        <a:lstStyle/>
        <a:p>
          <a:endParaRPr lang="en-US"/>
        </a:p>
      </dgm:t>
    </dgm:pt>
    <dgm:pt modelId="{96325559-E63E-4E34-A669-AED6118225D8}">
      <dgm:prSet phldrT="[Text]"/>
      <dgm:spPr/>
      <dgm:t>
        <a:bodyPr/>
        <a:lstStyle/>
        <a:p>
          <a:r>
            <a:rPr lang="en-US" dirty="0"/>
            <a:t>Village Safe Water (VSW) Capital Improvement Project (CIP)</a:t>
          </a:r>
        </a:p>
      </dgm:t>
    </dgm:pt>
    <dgm:pt modelId="{37C52B6B-7FCF-4123-922E-1863DB3E70DC}" type="parTrans" cxnId="{EE9A75FE-ACFC-4205-A2FE-6A5AA2CFE681}">
      <dgm:prSet/>
      <dgm:spPr/>
      <dgm:t>
        <a:bodyPr/>
        <a:lstStyle/>
        <a:p>
          <a:endParaRPr lang="en-US"/>
        </a:p>
      </dgm:t>
    </dgm:pt>
    <dgm:pt modelId="{D9186E35-1125-4288-89D7-0DD0258B8257}" type="sibTrans" cxnId="{EE9A75FE-ACFC-4205-A2FE-6A5AA2CFE681}">
      <dgm:prSet/>
      <dgm:spPr/>
      <dgm:t>
        <a:bodyPr/>
        <a:lstStyle/>
        <a:p>
          <a:endParaRPr lang="en-US"/>
        </a:p>
      </dgm:t>
    </dgm:pt>
    <dgm:pt modelId="{562744DB-E478-45E3-974A-01129BDA7496}">
      <dgm:prSet phldrT="[Text]"/>
      <dgm:spPr/>
      <dgm:t>
        <a:bodyPr/>
        <a:lstStyle/>
        <a:p>
          <a:r>
            <a:rPr lang="en-US" dirty="0"/>
            <a:t>Score determines competitiveness</a:t>
          </a:r>
        </a:p>
      </dgm:t>
    </dgm:pt>
    <dgm:pt modelId="{BF263643-3C62-4D83-BA16-87AE9F740A95}" type="parTrans" cxnId="{68A6136A-7C79-4728-8CE4-5CB3E6A12853}">
      <dgm:prSet/>
      <dgm:spPr/>
      <dgm:t>
        <a:bodyPr/>
        <a:lstStyle/>
        <a:p>
          <a:endParaRPr lang="en-US"/>
        </a:p>
      </dgm:t>
    </dgm:pt>
    <dgm:pt modelId="{AFAF9DD6-F0D4-4460-8098-A7F042F32872}" type="sibTrans" cxnId="{68A6136A-7C79-4728-8CE4-5CB3E6A12853}">
      <dgm:prSet/>
      <dgm:spPr/>
      <dgm:t>
        <a:bodyPr/>
        <a:lstStyle/>
        <a:p>
          <a:endParaRPr lang="en-US"/>
        </a:p>
      </dgm:t>
    </dgm:pt>
    <dgm:pt modelId="{D2EC527D-DCBE-410D-B889-73187CCC04A3}">
      <dgm:prSet phldrT="[Text]"/>
      <dgm:spPr/>
      <dgm:t>
        <a:bodyPr/>
        <a:lstStyle/>
        <a:p>
          <a:r>
            <a:rPr lang="en-US" dirty="0"/>
            <a:t>Minimum BP score required to qualify for funding</a:t>
          </a:r>
        </a:p>
      </dgm:t>
    </dgm:pt>
    <dgm:pt modelId="{3D39992D-FABF-472D-A1F1-0B92D978A24F}" type="sibTrans" cxnId="{CECEB90B-04F3-4BCE-99DA-86DF3AC70707}">
      <dgm:prSet/>
      <dgm:spPr/>
      <dgm:t>
        <a:bodyPr/>
        <a:lstStyle/>
        <a:p>
          <a:endParaRPr lang="en-US"/>
        </a:p>
      </dgm:t>
    </dgm:pt>
    <dgm:pt modelId="{21671CDC-29FF-4F07-9063-E19D8E176467}" type="parTrans" cxnId="{CECEB90B-04F3-4BCE-99DA-86DF3AC70707}">
      <dgm:prSet/>
      <dgm:spPr/>
      <dgm:t>
        <a:bodyPr/>
        <a:lstStyle/>
        <a:p>
          <a:endParaRPr lang="en-US"/>
        </a:p>
      </dgm:t>
    </dgm:pt>
    <dgm:pt modelId="{157D8259-E47C-4C59-A8EA-61CF0F5808F4}" type="pres">
      <dgm:prSet presAssocID="{1E0D7912-BF03-47B6-9333-9B88A9B96731}" presName="Name0" presStyleCnt="0">
        <dgm:presLayoutVars>
          <dgm:dir/>
          <dgm:animLvl val="lvl"/>
          <dgm:resizeHandles/>
        </dgm:presLayoutVars>
      </dgm:prSet>
      <dgm:spPr/>
    </dgm:pt>
    <dgm:pt modelId="{5E06ECEB-0749-4468-BD5A-328C7EEC3065}" type="pres">
      <dgm:prSet presAssocID="{57A3FE07-340A-4420-9FF3-C480BE7650E1}" presName="linNode" presStyleCnt="0"/>
      <dgm:spPr/>
    </dgm:pt>
    <dgm:pt modelId="{16DEDF3F-9065-4B05-8377-E58E8786E35C}" type="pres">
      <dgm:prSet presAssocID="{57A3FE07-340A-4420-9FF3-C480BE7650E1}" presName="parentShp" presStyleLbl="node1" presStyleIdx="0" presStyleCnt="2">
        <dgm:presLayoutVars>
          <dgm:bulletEnabled val="1"/>
        </dgm:presLayoutVars>
      </dgm:prSet>
      <dgm:spPr/>
    </dgm:pt>
    <dgm:pt modelId="{65AE3855-2472-43B9-BBB7-907EA212E16F}" type="pres">
      <dgm:prSet presAssocID="{57A3FE07-340A-4420-9FF3-C480BE7650E1}" presName="childShp" presStyleLbl="bgAccFollowNode1" presStyleIdx="0" presStyleCnt="2">
        <dgm:presLayoutVars>
          <dgm:bulletEnabled val="1"/>
        </dgm:presLayoutVars>
      </dgm:prSet>
      <dgm:spPr/>
    </dgm:pt>
    <dgm:pt modelId="{3BAE624F-CF7A-46BD-95BD-D16FC01F6E22}" type="pres">
      <dgm:prSet presAssocID="{E6450F70-8167-42B9-B3CB-1AE376FF0CB9}" presName="spacing" presStyleCnt="0"/>
      <dgm:spPr/>
    </dgm:pt>
    <dgm:pt modelId="{9F54A20F-DB35-4007-B2A8-1D0640DB9F60}" type="pres">
      <dgm:prSet presAssocID="{96325559-E63E-4E34-A669-AED6118225D8}" presName="linNode" presStyleCnt="0"/>
      <dgm:spPr/>
    </dgm:pt>
    <dgm:pt modelId="{D44F21EC-0B99-4B34-840A-1F5B28E22FE9}" type="pres">
      <dgm:prSet presAssocID="{96325559-E63E-4E34-A669-AED6118225D8}" presName="parentShp" presStyleLbl="node1" presStyleIdx="1" presStyleCnt="2">
        <dgm:presLayoutVars>
          <dgm:bulletEnabled val="1"/>
        </dgm:presLayoutVars>
      </dgm:prSet>
      <dgm:spPr/>
    </dgm:pt>
    <dgm:pt modelId="{AB112A38-4B9F-455E-8411-9EF1B1FA142E}" type="pres">
      <dgm:prSet presAssocID="{96325559-E63E-4E34-A669-AED6118225D8}" presName="childShp" presStyleLbl="bgAccFollowNode1" presStyleIdx="1" presStyleCnt="2">
        <dgm:presLayoutVars>
          <dgm:bulletEnabled val="1"/>
        </dgm:presLayoutVars>
      </dgm:prSet>
      <dgm:spPr/>
    </dgm:pt>
  </dgm:ptLst>
  <dgm:cxnLst>
    <dgm:cxn modelId="{CECEB90B-04F3-4BCE-99DA-86DF3AC70707}" srcId="{96325559-E63E-4E34-A669-AED6118225D8}" destId="{D2EC527D-DCBE-410D-B889-73187CCC04A3}" srcOrd="1" destOrd="0" parTransId="{21671CDC-29FF-4F07-9063-E19D8E176467}" sibTransId="{3D39992D-FABF-472D-A1F1-0B92D978A24F}"/>
    <dgm:cxn modelId="{061F8510-A0E5-407E-904C-C9D0C8578C04}" srcId="{57A3FE07-340A-4420-9FF3-C480BE7650E1}" destId="{1390FFED-A65D-4060-8E77-79F8A0117355}" srcOrd="0" destOrd="0" parTransId="{9A55CFF0-2663-4241-B26B-2B216D9E24D6}" sibTransId="{66750DFA-AEAB-4494-B490-28A0A53D507C}"/>
    <dgm:cxn modelId="{EC3BA514-867B-48A2-8D48-74BC71545420}" type="presOf" srcId="{562744DB-E478-45E3-974A-01129BDA7496}" destId="{AB112A38-4B9F-455E-8411-9EF1B1FA142E}" srcOrd="0" destOrd="0" presId="urn:microsoft.com/office/officeart/2005/8/layout/vList6"/>
    <dgm:cxn modelId="{8B71B931-98A4-451F-9E42-E30B3D2EDA5C}" type="presOf" srcId="{1390FFED-A65D-4060-8E77-79F8A0117355}" destId="{65AE3855-2472-43B9-BBB7-907EA212E16F}" srcOrd="0" destOrd="0" presId="urn:microsoft.com/office/officeart/2005/8/layout/vList6"/>
    <dgm:cxn modelId="{68A6136A-7C79-4728-8CE4-5CB3E6A12853}" srcId="{96325559-E63E-4E34-A669-AED6118225D8}" destId="{562744DB-E478-45E3-974A-01129BDA7496}" srcOrd="0" destOrd="0" parTransId="{BF263643-3C62-4D83-BA16-87AE9F740A95}" sibTransId="{AFAF9DD6-F0D4-4460-8098-A7F042F32872}"/>
    <dgm:cxn modelId="{44FE0550-976B-4F70-BEEC-B7042D674836}" type="presOf" srcId="{57A3FE07-340A-4420-9FF3-C480BE7650E1}" destId="{16DEDF3F-9065-4B05-8377-E58E8786E35C}" srcOrd="0" destOrd="0" presId="urn:microsoft.com/office/officeart/2005/8/layout/vList6"/>
    <dgm:cxn modelId="{9A637752-FD31-4B61-8908-5F533589F3AE}" type="presOf" srcId="{96325559-E63E-4E34-A669-AED6118225D8}" destId="{D44F21EC-0B99-4B34-840A-1F5B28E22FE9}" srcOrd="0" destOrd="0" presId="urn:microsoft.com/office/officeart/2005/8/layout/vList6"/>
    <dgm:cxn modelId="{95295855-5677-4076-BBEE-F1DE39776934}" type="presOf" srcId="{D2EC527D-DCBE-410D-B889-73187CCC04A3}" destId="{AB112A38-4B9F-455E-8411-9EF1B1FA142E}" srcOrd="0" destOrd="1" presId="urn:microsoft.com/office/officeart/2005/8/layout/vList6"/>
    <dgm:cxn modelId="{3F788998-02D3-4717-8DD4-BC197C55B6DE}" type="presOf" srcId="{1E0D7912-BF03-47B6-9333-9B88A9B96731}" destId="{157D8259-E47C-4C59-A8EA-61CF0F5808F4}" srcOrd="0" destOrd="0" presId="urn:microsoft.com/office/officeart/2005/8/layout/vList6"/>
    <dgm:cxn modelId="{59B8A1D2-70C9-4333-9495-67FB163CA5CC}" srcId="{1E0D7912-BF03-47B6-9333-9B88A9B96731}" destId="{57A3FE07-340A-4420-9FF3-C480BE7650E1}" srcOrd="0" destOrd="0" parTransId="{AA754FB3-0CC7-4230-B553-6D81934E8E6F}" sibTransId="{E6450F70-8167-42B9-B3CB-1AE376FF0CB9}"/>
    <dgm:cxn modelId="{EE9A75FE-ACFC-4205-A2FE-6A5AA2CFE681}" srcId="{1E0D7912-BF03-47B6-9333-9B88A9B96731}" destId="{96325559-E63E-4E34-A669-AED6118225D8}" srcOrd="1" destOrd="0" parTransId="{37C52B6B-7FCF-4123-922E-1863DB3E70DC}" sibTransId="{D9186E35-1125-4288-89D7-0DD0258B8257}"/>
    <dgm:cxn modelId="{AB3A5BC5-C137-4657-A9E9-064BB8778B5E}" type="presParOf" srcId="{157D8259-E47C-4C59-A8EA-61CF0F5808F4}" destId="{5E06ECEB-0749-4468-BD5A-328C7EEC3065}" srcOrd="0" destOrd="0" presId="urn:microsoft.com/office/officeart/2005/8/layout/vList6"/>
    <dgm:cxn modelId="{081A2656-88B1-4A17-BE14-2442562443BF}" type="presParOf" srcId="{5E06ECEB-0749-4468-BD5A-328C7EEC3065}" destId="{16DEDF3F-9065-4B05-8377-E58E8786E35C}" srcOrd="0" destOrd="0" presId="urn:microsoft.com/office/officeart/2005/8/layout/vList6"/>
    <dgm:cxn modelId="{E548D946-F744-4373-AC6C-199D379F3CC6}" type="presParOf" srcId="{5E06ECEB-0749-4468-BD5A-328C7EEC3065}" destId="{65AE3855-2472-43B9-BBB7-907EA212E16F}" srcOrd="1" destOrd="0" presId="urn:microsoft.com/office/officeart/2005/8/layout/vList6"/>
    <dgm:cxn modelId="{9B50CDCA-4FE6-48EB-B97E-8E874336C11A}" type="presParOf" srcId="{157D8259-E47C-4C59-A8EA-61CF0F5808F4}" destId="{3BAE624F-CF7A-46BD-95BD-D16FC01F6E22}" srcOrd="1" destOrd="0" presId="urn:microsoft.com/office/officeart/2005/8/layout/vList6"/>
    <dgm:cxn modelId="{71143BA6-7485-4C83-99C5-12F16039A682}" type="presParOf" srcId="{157D8259-E47C-4C59-A8EA-61CF0F5808F4}" destId="{9F54A20F-DB35-4007-B2A8-1D0640DB9F60}" srcOrd="2" destOrd="0" presId="urn:microsoft.com/office/officeart/2005/8/layout/vList6"/>
    <dgm:cxn modelId="{A8F42207-BA9D-4E15-879E-42A59349C71C}" type="presParOf" srcId="{9F54A20F-DB35-4007-B2A8-1D0640DB9F60}" destId="{D44F21EC-0B99-4B34-840A-1F5B28E22FE9}" srcOrd="0" destOrd="0" presId="urn:microsoft.com/office/officeart/2005/8/layout/vList6"/>
    <dgm:cxn modelId="{73DC7915-7392-4AB7-8B2C-4971F05831FA}" type="presParOf" srcId="{9F54A20F-DB35-4007-B2A8-1D0640DB9F60}" destId="{AB112A38-4B9F-455E-8411-9EF1B1FA142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94294B-8943-4F2C-A4E5-9CEBFD07F52A}" type="doc">
      <dgm:prSet loTypeId="urn:microsoft.com/office/officeart/2011/layout/TabList" loCatId="officeonline" qsTypeId="urn:microsoft.com/office/officeart/2005/8/quickstyle/simple1" qsCatId="simple" csTypeId="urn:microsoft.com/office/officeart/2005/8/colors/colorful5" csCatId="colorful" phldr="1"/>
      <dgm:spPr/>
      <dgm:t>
        <a:bodyPr/>
        <a:lstStyle/>
        <a:p>
          <a:endParaRPr lang="en-US"/>
        </a:p>
      </dgm:t>
    </dgm:pt>
    <dgm:pt modelId="{5EA83C20-E7DA-4F8E-A2D5-85A84F26E3F4}">
      <dgm:prSet phldrT="[Text]" custT="1"/>
      <dgm:spPr/>
      <dgm:t>
        <a:bodyPr/>
        <a:lstStyle/>
        <a:p>
          <a:r>
            <a:rPr lang="en-US" sz="1800" dirty="0"/>
            <a:t>Health impact</a:t>
          </a:r>
        </a:p>
      </dgm:t>
    </dgm:pt>
    <dgm:pt modelId="{87847B46-B12F-44BD-89F6-D7D2CFA9762A}" type="parTrans" cxnId="{D14EA89C-C1E2-48FE-8C53-6415B330A7C5}">
      <dgm:prSet/>
      <dgm:spPr/>
      <dgm:t>
        <a:bodyPr/>
        <a:lstStyle/>
        <a:p>
          <a:endParaRPr lang="en-US" sz="1800"/>
        </a:p>
      </dgm:t>
    </dgm:pt>
    <dgm:pt modelId="{A379871A-1F71-43C2-8E29-BF9776E7B77A}" type="sibTrans" cxnId="{D14EA89C-C1E2-48FE-8C53-6415B330A7C5}">
      <dgm:prSet/>
      <dgm:spPr/>
      <dgm:t>
        <a:bodyPr/>
        <a:lstStyle/>
        <a:p>
          <a:endParaRPr lang="en-US" sz="1800"/>
        </a:p>
      </dgm:t>
    </dgm:pt>
    <dgm:pt modelId="{480FFF61-08FF-408C-A008-B3CF5E2D4E33}">
      <dgm:prSet phldrT="[Text]" custT="1"/>
      <dgm:spPr/>
      <dgm:t>
        <a:bodyPr/>
        <a:lstStyle/>
        <a:p>
          <a:r>
            <a:rPr lang="en-US" sz="1800" dirty="0"/>
            <a:t>		</a:t>
          </a:r>
          <a:r>
            <a:rPr lang="en-US" sz="1800" dirty="0">
              <a:solidFill>
                <a:schemeClr val="bg1"/>
              </a:solidFill>
            </a:rPr>
            <a:t>0 to 30 points</a:t>
          </a:r>
        </a:p>
      </dgm:t>
    </dgm:pt>
    <dgm:pt modelId="{2CABA049-665D-4076-9D04-ADF1564E7DEF}" type="parTrans" cxnId="{C9CBA534-842D-46EC-9201-6E0F98A7A00F}">
      <dgm:prSet/>
      <dgm:spPr/>
      <dgm:t>
        <a:bodyPr/>
        <a:lstStyle/>
        <a:p>
          <a:endParaRPr lang="en-US" sz="1800"/>
        </a:p>
      </dgm:t>
    </dgm:pt>
    <dgm:pt modelId="{7E4ABB64-F23F-4EBE-9F9A-ACDDEE1F330B}" type="sibTrans" cxnId="{C9CBA534-842D-46EC-9201-6E0F98A7A00F}">
      <dgm:prSet/>
      <dgm:spPr/>
      <dgm:t>
        <a:bodyPr/>
        <a:lstStyle/>
        <a:p>
          <a:endParaRPr lang="en-US" sz="1800"/>
        </a:p>
      </dgm:t>
    </dgm:pt>
    <dgm:pt modelId="{4A1ED87B-EE4B-4C62-BF30-4AC1D5D51858}">
      <dgm:prSet phldrT="[Text]" custT="1"/>
      <dgm:spPr/>
      <dgm:t>
        <a:bodyPr/>
        <a:lstStyle/>
        <a:p>
          <a:r>
            <a:rPr lang="en-US" sz="1800"/>
            <a:t>Project deficiency level</a:t>
          </a:r>
          <a:endParaRPr lang="en-US" sz="1800" dirty="0"/>
        </a:p>
      </dgm:t>
    </dgm:pt>
    <dgm:pt modelId="{4998CBB8-4D42-441E-8BA7-AD000201D0E8}" type="parTrans" cxnId="{B1E0A3D1-E867-433E-A948-B18A21355B34}">
      <dgm:prSet/>
      <dgm:spPr/>
      <dgm:t>
        <a:bodyPr/>
        <a:lstStyle/>
        <a:p>
          <a:endParaRPr lang="en-US" sz="1800"/>
        </a:p>
      </dgm:t>
    </dgm:pt>
    <dgm:pt modelId="{FD3075AB-1BED-494F-A302-236F6AA5D766}" type="sibTrans" cxnId="{B1E0A3D1-E867-433E-A948-B18A21355B34}">
      <dgm:prSet/>
      <dgm:spPr/>
      <dgm:t>
        <a:bodyPr/>
        <a:lstStyle/>
        <a:p>
          <a:endParaRPr lang="en-US" sz="1800"/>
        </a:p>
      </dgm:t>
    </dgm:pt>
    <dgm:pt modelId="{05A1A52E-8AAB-4AC3-A384-26EAD3795CF1}">
      <dgm:prSet phldrT="[Text]" custT="1"/>
      <dgm:spPr/>
      <dgm:t>
        <a:bodyPr/>
        <a:lstStyle/>
        <a:p>
          <a:r>
            <a:rPr lang="en-US" sz="1800" dirty="0"/>
            <a:t>	</a:t>
          </a:r>
          <a:r>
            <a:rPr lang="en-US" sz="1800" dirty="0">
              <a:solidFill>
                <a:schemeClr val="bg1"/>
              </a:solidFill>
            </a:rPr>
            <a:t>	0 to 25 points</a:t>
          </a:r>
        </a:p>
      </dgm:t>
    </dgm:pt>
    <dgm:pt modelId="{AED3C4B0-5CE5-4CDD-BA0B-BCE06A4A55FC}" type="parTrans" cxnId="{A2325CF8-598E-4C44-8F8C-7AE92C960C67}">
      <dgm:prSet/>
      <dgm:spPr/>
      <dgm:t>
        <a:bodyPr/>
        <a:lstStyle/>
        <a:p>
          <a:endParaRPr lang="en-US" sz="1800"/>
        </a:p>
      </dgm:t>
    </dgm:pt>
    <dgm:pt modelId="{85CBA478-3B5A-417D-B34E-4F3FAEB142A7}" type="sibTrans" cxnId="{A2325CF8-598E-4C44-8F8C-7AE92C960C67}">
      <dgm:prSet/>
      <dgm:spPr/>
      <dgm:t>
        <a:bodyPr/>
        <a:lstStyle/>
        <a:p>
          <a:endParaRPr lang="en-US" sz="1800"/>
        </a:p>
      </dgm:t>
    </dgm:pt>
    <dgm:pt modelId="{3136AB2A-F6A5-43C5-A511-BE65FF510492}">
      <dgm:prSet phldrT="[Text]" custT="1"/>
      <dgm:spPr/>
      <dgm:t>
        <a:bodyPr/>
        <a:lstStyle/>
        <a:p>
          <a:r>
            <a:rPr lang="en-US" sz="1800"/>
            <a:t>Adequate previous service</a:t>
          </a:r>
          <a:endParaRPr lang="en-US" sz="1800" dirty="0"/>
        </a:p>
      </dgm:t>
    </dgm:pt>
    <dgm:pt modelId="{A0289785-DB58-4A62-94CF-12E5F371B449}" type="parTrans" cxnId="{104B3B8C-6D2D-49C1-BF3C-BC724A7FBBBE}">
      <dgm:prSet/>
      <dgm:spPr/>
      <dgm:t>
        <a:bodyPr/>
        <a:lstStyle/>
        <a:p>
          <a:endParaRPr lang="en-US" sz="1800"/>
        </a:p>
      </dgm:t>
    </dgm:pt>
    <dgm:pt modelId="{47B04E18-850A-44DA-87DF-E09F6AEF4735}" type="sibTrans" cxnId="{104B3B8C-6D2D-49C1-BF3C-BC724A7FBBBE}">
      <dgm:prSet/>
      <dgm:spPr/>
      <dgm:t>
        <a:bodyPr/>
        <a:lstStyle/>
        <a:p>
          <a:endParaRPr lang="en-US" sz="1800"/>
        </a:p>
      </dgm:t>
    </dgm:pt>
    <dgm:pt modelId="{7C7DF147-6918-4F4F-8804-9A957C043C13}">
      <dgm:prSet phldrT="[Text]" custT="1"/>
      <dgm:spPr/>
      <dgm:t>
        <a:bodyPr/>
        <a:lstStyle/>
        <a:p>
          <a:r>
            <a:rPr lang="en-US" sz="1800" dirty="0"/>
            <a:t>		</a:t>
          </a:r>
          <a:r>
            <a:rPr lang="en-US" sz="1800" dirty="0">
              <a:solidFill>
                <a:schemeClr val="bg1"/>
              </a:solidFill>
            </a:rPr>
            <a:t>0 to 4 points</a:t>
          </a:r>
        </a:p>
      </dgm:t>
    </dgm:pt>
    <dgm:pt modelId="{76384FBB-A528-4E12-9726-8C4062B6015A}" type="parTrans" cxnId="{EB0F9150-1C52-4639-BF62-852C16DE5F96}">
      <dgm:prSet/>
      <dgm:spPr/>
      <dgm:t>
        <a:bodyPr/>
        <a:lstStyle/>
        <a:p>
          <a:endParaRPr lang="en-US" sz="1800"/>
        </a:p>
      </dgm:t>
    </dgm:pt>
    <dgm:pt modelId="{AC103B94-F0DF-46E3-9D69-E12936A23870}" type="sibTrans" cxnId="{EB0F9150-1C52-4639-BF62-852C16DE5F96}">
      <dgm:prSet/>
      <dgm:spPr/>
      <dgm:t>
        <a:bodyPr/>
        <a:lstStyle/>
        <a:p>
          <a:endParaRPr lang="en-US" sz="1800"/>
        </a:p>
      </dgm:t>
    </dgm:pt>
    <dgm:pt modelId="{118DB70B-B37B-4F3C-B1DD-3ED4DFE977E4}">
      <dgm:prSet phldrT="[Text]" custT="1"/>
      <dgm:spPr/>
      <dgm:t>
        <a:bodyPr/>
        <a:lstStyle/>
        <a:p>
          <a:r>
            <a:rPr lang="en-US" sz="1800"/>
            <a:t>Capital cost</a:t>
          </a:r>
          <a:endParaRPr lang="en-US" sz="1800" dirty="0"/>
        </a:p>
      </dgm:t>
    </dgm:pt>
    <dgm:pt modelId="{25D89664-6AC7-4CA1-B691-0095251E5E50}" type="parTrans" cxnId="{118B6586-FDCA-4988-B007-F70146646290}">
      <dgm:prSet/>
      <dgm:spPr/>
      <dgm:t>
        <a:bodyPr/>
        <a:lstStyle/>
        <a:p>
          <a:endParaRPr lang="en-US" sz="1800"/>
        </a:p>
      </dgm:t>
    </dgm:pt>
    <dgm:pt modelId="{38CDAEA7-B70B-4961-AB4C-00C4A54C99B8}" type="sibTrans" cxnId="{118B6586-FDCA-4988-B007-F70146646290}">
      <dgm:prSet/>
      <dgm:spPr/>
      <dgm:t>
        <a:bodyPr/>
        <a:lstStyle/>
        <a:p>
          <a:endParaRPr lang="en-US" sz="1800"/>
        </a:p>
      </dgm:t>
    </dgm:pt>
    <dgm:pt modelId="{E254F4A4-B7B1-419C-BADC-61EE2AF805B9}">
      <dgm:prSet phldrT="[Text]" custT="1"/>
      <dgm:spPr/>
      <dgm:t>
        <a:bodyPr/>
        <a:lstStyle/>
        <a:p>
          <a:r>
            <a:rPr lang="en-US" sz="1800" dirty="0"/>
            <a:t>		</a:t>
          </a:r>
          <a:r>
            <a:rPr lang="en-US" sz="1800" dirty="0">
              <a:solidFill>
                <a:schemeClr val="bg1"/>
              </a:solidFill>
            </a:rPr>
            <a:t>-9 to 9 points</a:t>
          </a:r>
        </a:p>
      </dgm:t>
    </dgm:pt>
    <dgm:pt modelId="{8B1006EB-FD0C-473F-915C-DBAFFC5240AB}" type="parTrans" cxnId="{2BA6284A-E87B-49A9-A4D5-3C6C5A4B736E}">
      <dgm:prSet/>
      <dgm:spPr/>
      <dgm:t>
        <a:bodyPr/>
        <a:lstStyle/>
        <a:p>
          <a:endParaRPr lang="en-US" sz="1800"/>
        </a:p>
      </dgm:t>
    </dgm:pt>
    <dgm:pt modelId="{E3FE76B2-D89F-4AEA-AA15-F330E4F9D345}" type="sibTrans" cxnId="{2BA6284A-E87B-49A9-A4D5-3C6C5A4B736E}">
      <dgm:prSet/>
      <dgm:spPr/>
      <dgm:t>
        <a:bodyPr/>
        <a:lstStyle/>
        <a:p>
          <a:endParaRPr lang="en-US" sz="1800"/>
        </a:p>
      </dgm:t>
    </dgm:pt>
    <dgm:pt modelId="{EFF937FC-23C8-469F-908E-B8DFCD238785}">
      <dgm:prSet phldrT="[Text]" custT="1"/>
      <dgm:spPr/>
      <dgm:t>
        <a:bodyPr/>
        <a:lstStyle/>
        <a:p>
          <a:r>
            <a:rPr lang="en-US" sz="1800"/>
            <a:t>BP score (O&amp;M capacity)</a:t>
          </a:r>
          <a:endParaRPr lang="en-US" sz="1800" dirty="0"/>
        </a:p>
      </dgm:t>
    </dgm:pt>
    <dgm:pt modelId="{2E4E566C-9687-4577-9613-1CA7EE2ED007}" type="parTrans" cxnId="{D50E3B75-9B75-4C9D-8C5D-8699305195B8}">
      <dgm:prSet/>
      <dgm:spPr/>
      <dgm:t>
        <a:bodyPr/>
        <a:lstStyle/>
        <a:p>
          <a:endParaRPr lang="en-US" sz="1800"/>
        </a:p>
      </dgm:t>
    </dgm:pt>
    <dgm:pt modelId="{C2CFEBEB-FFA6-4C98-B9A8-56922008FEB2}" type="sibTrans" cxnId="{D50E3B75-9B75-4C9D-8C5D-8699305195B8}">
      <dgm:prSet/>
      <dgm:spPr/>
      <dgm:t>
        <a:bodyPr/>
        <a:lstStyle/>
        <a:p>
          <a:endParaRPr lang="en-US" sz="1800"/>
        </a:p>
      </dgm:t>
    </dgm:pt>
    <dgm:pt modelId="{6D5E6FD9-3B60-4465-81E6-AAE6824B1AB1}">
      <dgm:prSet phldrT="[Text]" custT="1"/>
      <dgm:spPr/>
      <dgm:t>
        <a:bodyPr/>
        <a:lstStyle/>
        <a:p>
          <a:r>
            <a:rPr lang="en-US" sz="1800" dirty="0"/>
            <a:t>		</a:t>
          </a:r>
          <a:r>
            <a:rPr lang="en-US" sz="1800" dirty="0">
              <a:solidFill>
                <a:schemeClr val="bg1"/>
              </a:solidFill>
            </a:rPr>
            <a:t>0 to 16 points</a:t>
          </a:r>
        </a:p>
      </dgm:t>
    </dgm:pt>
    <dgm:pt modelId="{AB33FEB1-7180-47DF-A0BD-01C9EA426602}" type="parTrans" cxnId="{AD7C57CA-B84B-4DA8-8E45-05B4ED4272F9}">
      <dgm:prSet/>
      <dgm:spPr/>
      <dgm:t>
        <a:bodyPr/>
        <a:lstStyle/>
        <a:p>
          <a:endParaRPr lang="en-US" sz="1800"/>
        </a:p>
      </dgm:t>
    </dgm:pt>
    <dgm:pt modelId="{A5026756-A0EB-4C02-A3FD-C68162D5E7FA}" type="sibTrans" cxnId="{AD7C57CA-B84B-4DA8-8E45-05B4ED4272F9}">
      <dgm:prSet/>
      <dgm:spPr/>
      <dgm:t>
        <a:bodyPr/>
        <a:lstStyle/>
        <a:p>
          <a:endParaRPr lang="en-US" sz="1800"/>
        </a:p>
      </dgm:t>
    </dgm:pt>
    <dgm:pt modelId="{DA944DA8-1A82-4F86-8E27-96ACB6CE91BA}">
      <dgm:prSet phldrT="[Text]" custT="1"/>
      <dgm:spPr/>
      <dgm:t>
        <a:bodyPr/>
        <a:lstStyle/>
        <a:p>
          <a:r>
            <a:rPr lang="en-US" sz="1800"/>
            <a:t>Local contribution</a:t>
          </a:r>
          <a:endParaRPr lang="en-US" sz="1800" dirty="0"/>
        </a:p>
      </dgm:t>
    </dgm:pt>
    <dgm:pt modelId="{F77B4126-701A-45CB-9D10-4DF85989AA99}" type="parTrans" cxnId="{51C461A1-B4B5-403C-A313-89C2F6950CB8}">
      <dgm:prSet/>
      <dgm:spPr/>
      <dgm:t>
        <a:bodyPr/>
        <a:lstStyle/>
        <a:p>
          <a:endParaRPr lang="en-US" sz="1800"/>
        </a:p>
      </dgm:t>
    </dgm:pt>
    <dgm:pt modelId="{90D3BF9E-3F41-47BC-A70A-58A6ACDDAF4D}" type="sibTrans" cxnId="{51C461A1-B4B5-403C-A313-89C2F6950CB8}">
      <dgm:prSet/>
      <dgm:spPr/>
      <dgm:t>
        <a:bodyPr/>
        <a:lstStyle/>
        <a:p>
          <a:endParaRPr lang="en-US" sz="1800"/>
        </a:p>
      </dgm:t>
    </dgm:pt>
    <dgm:pt modelId="{42F0EAB7-A7F2-421D-89B3-8899F360B389}">
      <dgm:prSet phldrT="[Text]" custT="1"/>
      <dgm:spPr/>
      <dgm:t>
        <a:bodyPr/>
        <a:lstStyle/>
        <a:p>
          <a:r>
            <a:rPr lang="en-US" sz="1800" dirty="0"/>
            <a:t>		</a:t>
          </a:r>
          <a:r>
            <a:rPr lang="en-US" sz="1800" dirty="0">
              <a:solidFill>
                <a:schemeClr val="bg1"/>
              </a:solidFill>
            </a:rPr>
            <a:t>0 to 8 points</a:t>
          </a:r>
        </a:p>
      </dgm:t>
    </dgm:pt>
    <dgm:pt modelId="{7544D62D-8C92-4901-98D7-C0F241892FCA}" type="parTrans" cxnId="{574F3D96-0199-44C7-976A-07C8C05DB794}">
      <dgm:prSet/>
      <dgm:spPr/>
      <dgm:t>
        <a:bodyPr/>
        <a:lstStyle/>
        <a:p>
          <a:endParaRPr lang="en-US" sz="1800"/>
        </a:p>
      </dgm:t>
    </dgm:pt>
    <dgm:pt modelId="{1014DB48-4CD3-4B84-86F1-B12A18AD2D6B}" type="sibTrans" cxnId="{574F3D96-0199-44C7-976A-07C8C05DB794}">
      <dgm:prSet/>
      <dgm:spPr/>
      <dgm:t>
        <a:bodyPr/>
        <a:lstStyle/>
        <a:p>
          <a:endParaRPr lang="en-US" sz="1800"/>
        </a:p>
      </dgm:t>
    </dgm:pt>
    <dgm:pt modelId="{574A0C5A-6557-4740-A7C7-9CAF99972A63}">
      <dgm:prSet phldrT="[Text]" custT="1"/>
      <dgm:spPr/>
      <dgm:t>
        <a:bodyPr/>
        <a:lstStyle/>
        <a:p>
          <a:r>
            <a:rPr lang="en-US" sz="1800"/>
            <a:t>Local tribal priority</a:t>
          </a:r>
          <a:endParaRPr lang="en-US" sz="1800" dirty="0"/>
        </a:p>
      </dgm:t>
    </dgm:pt>
    <dgm:pt modelId="{4385604B-FFA2-4DD0-9A65-3128EA671400}" type="parTrans" cxnId="{77EA6A78-E7B8-4691-AC27-0D789BF79892}">
      <dgm:prSet/>
      <dgm:spPr/>
      <dgm:t>
        <a:bodyPr/>
        <a:lstStyle/>
        <a:p>
          <a:endParaRPr lang="en-US" sz="1800"/>
        </a:p>
      </dgm:t>
    </dgm:pt>
    <dgm:pt modelId="{D8303BDD-A378-4778-AB23-14F226A308E4}" type="sibTrans" cxnId="{77EA6A78-E7B8-4691-AC27-0D789BF79892}">
      <dgm:prSet/>
      <dgm:spPr/>
      <dgm:t>
        <a:bodyPr/>
        <a:lstStyle/>
        <a:p>
          <a:endParaRPr lang="en-US" sz="1800"/>
        </a:p>
      </dgm:t>
    </dgm:pt>
    <dgm:pt modelId="{48C03642-48B3-4794-8D4D-F0B951D80D40}">
      <dgm:prSet phldrT="[Text]" custT="1"/>
      <dgm:spPr/>
      <dgm:t>
        <a:bodyPr/>
        <a:lstStyle/>
        <a:p>
          <a:r>
            <a:rPr lang="en-US" sz="1800" dirty="0"/>
            <a:t>		</a:t>
          </a:r>
          <a:r>
            <a:rPr lang="en-US" sz="1800" dirty="0">
              <a:solidFill>
                <a:schemeClr val="bg1"/>
              </a:solidFill>
            </a:rPr>
            <a:t>0 to 16 points</a:t>
          </a:r>
        </a:p>
      </dgm:t>
    </dgm:pt>
    <dgm:pt modelId="{DF28AD8D-EDE3-4073-A6D4-F60A9B9E7F20}" type="parTrans" cxnId="{114F3A88-6BFC-43E1-96CD-E6A7E90E7CF3}">
      <dgm:prSet/>
      <dgm:spPr/>
      <dgm:t>
        <a:bodyPr/>
        <a:lstStyle/>
        <a:p>
          <a:endParaRPr lang="en-US" sz="1800"/>
        </a:p>
      </dgm:t>
    </dgm:pt>
    <dgm:pt modelId="{5BA7D75F-9577-46FD-B911-8830AB91E9F2}" type="sibTrans" cxnId="{114F3A88-6BFC-43E1-96CD-E6A7E90E7CF3}">
      <dgm:prSet/>
      <dgm:spPr/>
      <dgm:t>
        <a:bodyPr/>
        <a:lstStyle/>
        <a:p>
          <a:endParaRPr lang="en-US" sz="1800"/>
        </a:p>
      </dgm:t>
    </dgm:pt>
    <dgm:pt modelId="{13FF1816-A061-4A61-AC37-8C1EAF62857D}">
      <dgm:prSet phldrT="[Text]" custT="1"/>
      <dgm:spPr/>
      <dgm:t>
        <a:bodyPr/>
        <a:lstStyle/>
        <a:p>
          <a:pPr algn="l" defTabSz="587375">
            <a:buNone/>
            <a:tabLst>
              <a:tab pos="2346325" algn="l"/>
            </a:tabLst>
          </a:pPr>
          <a:r>
            <a:rPr lang="en-US" sz="1800" dirty="0"/>
            <a:t>				</a:t>
          </a:r>
          <a:r>
            <a:rPr lang="en-US" sz="2800" dirty="0">
              <a:solidFill>
                <a:schemeClr val="bg1"/>
              </a:solidFill>
            </a:rPr>
            <a:t>Total 108 Points</a:t>
          </a:r>
          <a:endParaRPr lang="en-US" sz="2800" dirty="0"/>
        </a:p>
      </dgm:t>
    </dgm:pt>
    <dgm:pt modelId="{A601D0ED-DA24-431C-B1F7-CFE6754310FA}" type="parTrans" cxnId="{67C3CF95-46C6-4B04-BB01-3148B595E4DB}">
      <dgm:prSet/>
      <dgm:spPr/>
      <dgm:t>
        <a:bodyPr/>
        <a:lstStyle/>
        <a:p>
          <a:endParaRPr lang="en-US" sz="1800"/>
        </a:p>
      </dgm:t>
    </dgm:pt>
    <dgm:pt modelId="{D553F460-C580-40D1-837A-9C541AE15E5B}" type="sibTrans" cxnId="{67C3CF95-46C6-4B04-BB01-3148B595E4DB}">
      <dgm:prSet/>
      <dgm:spPr/>
      <dgm:t>
        <a:bodyPr/>
        <a:lstStyle/>
        <a:p>
          <a:endParaRPr lang="en-US" sz="1800"/>
        </a:p>
      </dgm:t>
    </dgm:pt>
    <dgm:pt modelId="{5AFB9094-6681-4B10-ADEF-D99AF74890EF}">
      <dgm:prSet phldrT="[Text]" custT="1"/>
      <dgm:spPr/>
      <dgm:t>
        <a:bodyPr/>
        <a:lstStyle/>
        <a:p>
          <a:r>
            <a:rPr lang="en-US" sz="1800"/>
            <a:t>Other considerations</a:t>
          </a:r>
          <a:endParaRPr lang="en-US" sz="1800" dirty="0"/>
        </a:p>
      </dgm:t>
    </dgm:pt>
    <dgm:pt modelId="{AEB18E74-455E-402E-B517-361A6F71AE36}" type="parTrans" cxnId="{2699D279-B14B-4B8B-B978-BF084D50A836}">
      <dgm:prSet/>
      <dgm:spPr/>
      <dgm:t>
        <a:bodyPr/>
        <a:lstStyle/>
        <a:p>
          <a:endParaRPr lang="en-US" sz="1800"/>
        </a:p>
      </dgm:t>
    </dgm:pt>
    <dgm:pt modelId="{DE2E9736-1B3F-4955-94BB-2270DE9E1428}" type="sibTrans" cxnId="{2699D279-B14B-4B8B-B978-BF084D50A836}">
      <dgm:prSet/>
      <dgm:spPr/>
      <dgm:t>
        <a:bodyPr/>
        <a:lstStyle/>
        <a:p>
          <a:endParaRPr lang="en-US" sz="1800"/>
        </a:p>
      </dgm:t>
    </dgm:pt>
    <dgm:pt modelId="{DAE8A3FE-6EF4-4461-8215-312F8CC9235D}">
      <dgm:prSet phldrT="[Text]" custT="1"/>
      <dgm:spPr/>
      <dgm:t>
        <a:bodyPr/>
        <a:lstStyle/>
        <a:p>
          <a:pPr algn="l" defTabSz="803275"/>
          <a:r>
            <a:rPr lang="en-US" sz="1800" dirty="0"/>
            <a:t>		</a:t>
          </a:r>
          <a:r>
            <a:rPr lang="en-US" sz="1800" dirty="0">
              <a:solidFill>
                <a:schemeClr val="bg1"/>
              </a:solidFill>
            </a:rPr>
            <a:t>15 to 0 points</a:t>
          </a:r>
        </a:p>
      </dgm:t>
    </dgm:pt>
    <dgm:pt modelId="{5341ED59-4643-4D0B-B0AF-9C43C0EBCA0D}" type="parTrans" cxnId="{16D9F035-778C-4CFC-AA35-87B3779EFE23}">
      <dgm:prSet/>
      <dgm:spPr/>
      <dgm:t>
        <a:bodyPr/>
        <a:lstStyle/>
        <a:p>
          <a:endParaRPr lang="en-US" sz="1800"/>
        </a:p>
      </dgm:t>
    </dgm:pt>
    <dgm:pt modelId="{42F6E29C-88F3-4CC8-8FAB-0E3D8494E941}" type="sibTrans" cxnId="{16D9F035-778C-4CFC-AA35-87B3779EFE23}">
      <dgm:prSet/>
      <dgm:spPr/>
      <dgm:t>
        <a:bodyPr/>
        <a:lstStyle/>
        <a:p>
          <a:endParaRPr lang="en-US" sz="1800"/>
        </a:p>
      </dgm:t>
    </dgm:pt>
    <dgm:pt modelId="{79AC4C68-3E4F-4D03-ABC5-D396B4323B04}" type="pres">
      <dgm:prSet presAssocID="{9E94294B-8943-4F2C-A4E5-9CEBFD07F52A}" presName="Name0" presStyleCnt="0">
        <dgm:presLayoutVars>
          <dgm:chMax/>
          <dgm:chPref val="3"/>
          <dgm:dir/>
          <dgm:animOne val="branch"/>
          <dgm:animLvl val="lvl"/>
        </dgm:presLayoutVars>
      </dgm:prSet>
      <dgm:spPr/>
    </dgm:pt>
    <dgm:pt modelId="{EA632FD6-1176-448E-8830-2A8E7AAEEFBD}" type="pres">
      <dgm:prSet presAssocID="{5EA83C20-E7DA-4F8E-A2D5-85A84F26E3F4}" presName="composite" presStyleCnt="0"/>
      <dgm:spPr/>
    </dgm:pt>
    <dgm:pt modelId="{1A1C6507-2053-4E1A-8E75-A6359F7B19F2}" type="pres">
      <dgm:prSet presAssocID="{5EA83C20-E7DA-4F8E-A2D5-85A84F26E3F4}" presName="FirstChild" presStyleLbl="revTx" presStyleIdx="0" presStyleCnt="9">
        <dgm:presLayoutVars>
          <dgm:chMax val="0"/>
          <dgm:chPref val="0"/>
          <dgm:bulletEnabled val="1"/>
        </dgm:presLayoutVars>
      </dgm:prSet>
      <dgm:spPr/>
    </dgm:pt>
    <dgm:pt modelId="{A12CA803-B9DC-405E-995A-CD13DCD7F316}" type="pres">
      <dgm:prSet presAssocID="{5EA83C20-E7DA-4F8E-A2D5-85A84F26E3F4}" presName="Parent" presStyleLbl="alignNode1" presStyleIdx="0" presStyleCnt="8" custScaleX="172121">
        <dgm:presLayoutVars>
          <dgm:chMax val="3"/>
          <dgm:chPref val="3"/>
          <dgm:bulletEnabled val="1"/>
        </dgm:presLayoutVars>
      </dgm:prSet>
      <dgm:spPr/>
    </dgm:pt>
    <dgm:pt modelId="{21823840-A3C2-4354-8AE3-FBE04A66C657}" type="pres">
      <dgm:prSet presAssocID="{5EA83C20-E7DA-4F8E-A2D5-85A84F26E3F4}" presName="Accent" presStyleLbl="parChTrans1D1" presStyleIdx="0" presStyleCnt="8"/>
      <dgm:spPr/>
    </dgm:pt>
    <dgm:pt modelId="{B8376E50-C1A6-491C-A15F-7E6F904E7BF7}" type="pres">
      <dgm:prSet presAssocID="{A379871A-1F71-43C2-8E29-BF9776E7B77A}" presName="sibTrans" presStyleCnt="0"/>
      <dgm:spPr/>
    </dgm:pt>
    <dgm:pt modelId="{97CC4635-1E87-4991-98C6-BCDD2FDA52BF}" type="pres">
      <dgm:prSet presAssocID="{4A1ED87B-EE4B-4C62-BF30-4AC1D5D51858}" presName="composite" presStyleCnt="0"/>
      <dgm:spPr/>
    </dgm:pt>
    <dgm:pt modelId="{162BE66B-274F-481B-9F84-973401753876}" type="pres">
      <dgm:prSet presAssocID="{4A1ED87B-EE4B-4C62-BF30-4AC1D5D51858}" presName="FirstChild" presStyleLbl="revTx" presStyleIdx="1" presStyleCnt="9">
        <dgm:presLayoutVars>
          <dgm:chMax val="0"/>
          <dgm:chPref val="0"/>
          <dgm:bulletEnabled val="1"/>
        </dgm:presLayoutVars>
      </dgm:prSet>
      <dgm:spPr/>
    </dgm:pt>
    <dgm:pt modelId="{047EF279-76B0-4133-BFA9-D9864F915187}" type="pres">
      <dgm:prSet presAssocID="{4A1ED87B-EE4B-4C62-BF30-4AC1D5D51858}" presName="Parent" presStyleLbl="alignNode1" presStyleIdx="1" presStyleCnt="8" custScaleX="172121">
        <dgm:presLayoutVars>
          <dgm:chMax val="3"/>
          <dgm:chPref val="3"/>
          <dgm:bulletEnabled val="1"/>
        </dgm:presLayoutVars>
      </dgm:prSet>
      <dgm:spPr/>
    </dgm:pt>
    <dgm:pt modelId="{5581249F-449C-4805-8CFC-281D8D97C84B}" type="pres">
      <dgm:prSet presAssocID="{4A1ED87B-EE4B-4C62-BF30-4AC1D5D51858}" presName="Accent" presStyleLbl="parChTrans1D1" presStyleIdx="1" presStyleCnt="8"/>
      <dgm:spPr/>
    </dgm:pt>
    <dgm:pt modelId="{9DBD7241-2989-40D9-B478-02108C7C5AA2}" type="pres">
      <dgm:prSet presAssocID="{FD3075AB-1BED-494F-A302-236F6AA5D766}" presName="sibTrans" presStyleCnt="0"/>
      <dgm:spPr/>
    </dgm:pt>
    <dgm:pt modelId="{B417C3CE-18EE-4036-91AD-191EB645C8BD}" type="pres">
      <dgm:prSet presAssocID="{3136AB2A-F6A5-43C5-A511-BE65FF510492}" presName="composite" presStyleCnt="0"/>
      <dgm:spPr/>
    </dgm:pt>
    <dgm:pt modelId="{F2BE8384-DFE7-433E-9911-0266004D2F62}" type="pres">
      <dgm:prSet presAssocID="{3136AB2A-F6A5-43C5-A511-BE65FF510492}" presName="FirstChild" presStyleLbl="revTx" presStyleIdx="2" presStyleCnt="9">
        <dgm:presLayoutVars>
          <dgm:chMax val="0"/>
          <dgm:chPref val="0"/>
          <dgm:bulletEnabled val="1"/>
        </dgm:presLayoutVars>
      </dgm:prSet>
      <dgm:spPr/>
    </dgm:pt>
    <dgm:pt modelId="{E7B8A933-CA6D-4C5B-B9EB-0B25CF5ABB14}" type="pres">
      <dgm:prSet presAssocID="{3136AB2A-F6A5-43C5-A511-BE65FF510492}" presName="Parent" presStyleLbl="alignNode1" presStyleIdx="2" presStyleCnt="8" custScaleX="172121">
        <dgm:presLayoutVars>
          <dgm:chMax val="3"/>
          <dgm:chPref val="3"/>
          <dgm:bulletEnabled val="1"/>
        </dgm:presLayoutVars>
      </dgm:prSet>
      <dgm:spPr/>
    </dgm:pt>
    <dgm:pt modelId="{0A783592-DF36-48F1-98AF-633E79536C93}" type="pres">
      <dgm:prSet presAssocID="{3136AB2A-F6A5-43C5-A511-BE65FF510492}" presName="Accent" presStyleLbl="parChTrans1D1" presStyleIdx="2" presStyleCnt="8"/>
      <dgm:spPr/>
    </dgm:pt>
    <dgm:pt modelId="{199E65E8-96DC-40B0-91CC-9B37FFA41A55}" type="pres">
      <dgm:prSet presAssocID="{47B04E18-850A-44DA-87DF-E09F6AEF4735}" presName="sibTrans" presStyleCnt="0"/>
      <dgm:spPr/>
    </dgm:pt>
    <dgm:pt modelId="{4F44F761-1DE1-4E43-AFB8-0FF1261D6AAF}" type="pres">
      <dgm:prSet presAssocID="{118DB70B-B37B-4F3C-B1DD-3ED4DFE977E4}" presName="composite" presStyleCnt="0"/>
      <dgm:spPr/>
    </dgm:pt>
    <dgm:pt modelId="{0EFB0071-3B2B-4876-BF9E-F14E2FA81BB4}" type="pres">
      <dgm:prSet presAssocID="{118DB70B-B37B-4F3C-B1DD-3ED4DFE977E4}" presName="FirstChild" presStyleLbl="revTx" presStyleIdx="3" presStyleCnt="9">
        <dgm:presLayoutVars>
          <dgm:chMax val="0"/>
          <dgm:chPref val="0"/>
          <dgm:bulletEnabled val="1"/>
        </dgm:presLayoutVars>
      </dgm:prSet>
      <dgm:spPr/>
    </dgm:pt>
    <dgm:pt modelId="{973935BA-356C-44BE-B4BC-A07B59B5C0E1}" type="pres">
      <dgm:prSet presAssocID="{118DB70B-B37B-4F3C-B1DD-3ED4DFE977E4}" presName="Parent" presStyleLbl="alignNode1" presStyleIdx="3" presStyleCnt="8" custScaleX="172121">
        <dgm:presLayoutVars>
          <dgm:chMax val="3"/>
          <dgm:chPref val="3"/>
          <dgm:bulletEnabled val="1"/>
        </dgm:presLayoutVars>
      </dgm:prSet>
      <dgm:spPr/>
    </dgm:pt>
    <dgm:pt modelId="{4C1D7F6C-CBC3-47D3-BA10-68D1470453D6}" type="pres">
      <dgm:prSet presAssocID="{118DB70B-B37B-4F3C-B1DD-3ED4DFE977E4}" presName="Accent" presStyleLbl="parChTrans1D1" presStyleIdx="3" presStyleCnt="8"/>
      <dgm:spPr/>
    </dgm:pt>
    <dgm:pt modelId="{5D04C97E-B948-4178-91B4-841CBA1BD162}" type="pres">
      <dgm:prSet presAssocID="{38CDAEA7-B70B-4961-AB4C-00C4A54C99B8}" presName="sibTrans" presStyleCnt="0"/>
      <dgm:spPr/>
    </dgm:pt>
    <dgm:pt modelId="{80A00F3C-97CD-410D-9AA9-53F6E20351CF}" type="pres">
      <dgm:prSet presAssocID="{EFF937FC-23C8-469F-908E-B8DFCD238785}" presName="composite" presStyleCnt="0"/>
      <dgm:spPr/>
    </dgm:pt>
    <dgm:pt modelId="{BE76771A-6106-4543-B828-0C01811A903B}" type="pres">
      <dgm:prSet presAssocID="{EFF937FC-23C8-469F-908E-B8DFCD238785}" presName="FirstChild" presStyleLbl="revTx" presStyleIdx="4" presStyleCnt="9">
        <dgm:presLayoutVars>
          <dgm:chMax val="0"/>
          <dgm:chPref val="0"/>
          <dgm:bulletEnabled val="1"/>
        </dgm:presLayoutVars>
      </dgm:prSet>
      <dgm:spPr/>
    </dgm:pt>
    <dgm:pt modelId="{E27F86BD-F167-4A9F-84CE-09F0FC64ED00}" type="pres">
      <dgm:prSet presAssocID="{EFF937FC-23C8-469F-908E-B8DFCD238785}" presName="Parent" presStyleLbl="alignNode1" presStyleIdx="4" presStyleCnt="8" custScaleX="172121">
        <dgm:presLayoutVars>
          <dgm:chMax val="3"/>
          <dgm:chPref val="3"/>
          <dgm:bulletEnabled val="1"/>
        </dgm:presLayoutVars>
      </dgm:prSet>
      <dgm:spPr/>
    </dgm:pt>
    <dgm:pt modelId="{D85DA49E-1342-49A2-A986-FD5A68697164}" type="pres">
      <dgm:prSet presAssocID="{EFF937FC-23C8-469F-908E-B8DFCD238785}" presName="Accent" presStyleLbl="parChTrans1D1" presStyleIdx="4" presStyleCnt="8"/>
      <dgm:spPr/>
    </dgm:pt>
    <dgm:pt modelId="{5DED6D0C-26BC-47B0-B912-DB5606F81E6D}" type="pres">
      <dgm:prSet presAssocID="{C2CFEBEB-FFA6-4C98-B9A8-56922008FEB2}" presName="sibTrans" presStyleCnt="0"/>
      <dgm:spPr/>
    </dgm:pt>
    <dgm:pt modelId="{9B735AB0-D07E-486F-8C54-DD27E5E577E6}" type="pres">
      <dgm:prSet presAssocID="{DA944DA8-1A82-4F86-8E27-96ACB6CE91BA}" presName="composite" presStyleCnt="0"/>
      <dgm:spPr/>
    </dgm:pt>
    <dgm:pt modelId="{30AB7664-0F69-4A6B-B3E9-0FE87FF850D9}" type="pres">
      <dgm:prSet presAssocID="{DA944DA8-1A82-4F86-8E27-96ACB6CE91BA}" presName="FirstChild" presStyleLbl="revTx" presStyleIdx="5" presStyleCnt="9">
        <dgm:presLayoutVars>
          <dgm:chMax val="0"/>
          <dgm:chPref val="0"/>
          <dgm:bulletEnabled val="1"/>
        </dgm:presLayoutVars>
      </dgm:prSet>
      <dgm:spPr/>
    </dgm:pt>
    <dgm:pt modelId="{53A5E6F6-98EE-4870-A5BB-9024CF8154E5}" type="pres">
      <dgm:prSet presAssocID="{DA944DA8-1A82-4F86-8E27-96ACB6CE91BA}" presName="Parent" presStyleLbl="alignNode1" presStyleIdx="5" presStyleCnt="8" custScaleX="172121">
        <dgm:presLayoutVars>
          <dgm:chMax val="3"/>
          <dgm:chPref val="3"/>
          <dgm:bulletEnabled val="1"/>
        </dgm:presLayoutVars>
      </dgm:prSet>
      <dgm:spPr/>
    </dgm:pt>
    <dgm:pt modelId="{F574856F-CDE8-4FB8-8480-98FBC220A41E}" type="pres">
      <dgm:prSet presAssocID="{DA944DA8-1A82-4F86-8E27-96ACB6CE91BA}" presName="Accent" presStyleLbl="parChTrans1D1" presStyleIdx="5" presStyleCnt="8"/>
      <dgm:spPr/>
    </dgm:pt>
    <dgm:pt modelId="{A5E0A562-811B-4181-B695-F2F0C0EA1178}" type="pres">
      <dgm:prSet presAssocID="{90D3BF9E-3F41-47BC-A70A-58A6ACDDAF4D}" presName="sibTrans" presStyleCnt="0"/>
      <dgm:spPr/>
    </dgm:pt>
    <dgm:pt modelId="{A44A5B78-3FCE-4D60-8CC6-E759BDE2713E}" type="pres">
      <dgm:prSet presAssocID="{574A0C5A-6557-4740-A7C7-9CAF99972A63}" presName="composite" presStyleCnt="0"/>
      <dgm:spPr/>
    </dgm:pt>
    <dgm:pt modelId="{D6E64947-26FD-47BD-A094-F0C791406BB4}" type="pres">
      <dgm:prSet presAssocID="{574A0C5A-6557-4740-A7C7-9CAF99972A63}" presName="FirstChild" presStyleLbl="revTx" presStyleIdx="6" presStyleCnt="9">
        <dgm:presLayoutVars>
          <dgm:chMax val="0"/>
          <dgm:chPref val="0"/>
          <dgm:bulletEnabled val="1"/>
        </dgm:presLayoutVars>
      </dgm:prSet>
      <dgm:spPr/>
    </dgm:pt>
    <dgm:pt modelId="{859C3707-143C-414D-B4F2-B49F711CE618}" type="pres">
      <dgm:prSet presAssocID="{574A0C5A-6557-4740-A7C7-9CAF99972A63}" presName="Parent" presStyleLbl="alignNode1" presStyleIdx="6" presStyleCnt="8" custScaleX="172121">
        <dgm:presLayoutVars>
          <dgm:chMax val="3"/>
          <dgm:chPref val="3"/>
          <dgm:bulletEnabled val="1"/>
        </dgm:presLayoutVars>
      </dgm:prSet>
      <dgm:spPr/>
    </dgm:pt>
    <dgm:pt modelId="{80973C30-5964-4BD8-A8D8-C455431B5A08}" type="pres">
      <dgm:prSet presAssocID="{574A0C5A-6557-4740-A7C7-9CAF99972A63}" presName="Accent" presStyleLbl="parChTrans1D1" presStyleIdx="6" presStyleCnt="8"/>
      <dgm:spPr/>
    </dgm:pt>
    <dgm:pt modelId="{A9E8A7E4-9737-46DF-BD1F-F29712D32C7B}" type="pres">
      <dgm:prSet presAssocID="{D8303BDD-A378-4778-AB23-14F226A308E4}" presName="sibTrans" presStyleCnt="0"/>
      <dgm:spPr/>
    </dgm:pt>
    <dgm:pt modelId="{66EDA81F-E502-42D8-88E1-B8621EBAFF90}" type="pres">
      <dgm:prSet presAssocID="{5AFB9094-6681-4B10-ADEF-D99AF74890EF}" presName="composite" presStyleCnt="0"/>
      <dgm:spPr/>
    </dgm:pt>
    <dgm:pt modelId="{A484FD88-A849-4790-A746-BA9E7AA09898}" type="pres">
      <dgm:prSet presAssocID="{5AFB9094-6681-4B10-ADEF-D99AF74890EF}" presName="FirstChild" presStyleLbl="revTx" presStyleIdx="7" presStyleCnt="9">
        <dgm:presLayoutVars>
          <dgm:chMax val="0"/>
          <dgm:chPref val="0"/>
          <dgm:bulletEnabled val="1"/>
        </dgm:presLayoutVars>
      </dgm:prSet>
      <dgm:spPr/>
    </dgm:pt>
    <dgm:pt modelId="{E0CE7A74-D9F7-467E-A734-061A5B24A09A}" type="pres">
      <dgm:prSet presAssocID="{5AFB9094-6681-4B10-ADEF-D99AF74890EF}" presName="Parent" presStyleLbl="alignNode1" presStyleIdx="7" presStyleCnt="8" custScaleX="172121">
        <dgm:presLayoutVars>
          <dgm:chMax val="3"/>
          <dgm:chPref val="3"/>
          <dgm:bulletEnabled val="1"/>
        </dgm:presLayoutVars>
      </dgm:prSet>
      <dgm:spPr/>
    </dgm:pt>
    <dgm:pt modelId="{C11D65C6-B4DA-4EFC-9423-B2A5E9FE1D00}" type="pres">
      <dgm:prSet presAssocID="{5AFB9094-6681-4B10-ADEF-D99AF74890EF}" presName="Accent" presStyleLbl="parChTrans1D1" presStyleIdx="7" presStyleCnt="8"/>
      <dgm:spPr/>
    </dgm:pt>
    <dgm:pt modelId="{7A18E308-F64E-4AA6-B5C3-50614E95C5E0}" type="pres">
      <dgm:prSet presAssocID="{5AFB9094-6681-4B10-ADEF-D99AF74890EF}" presName="Child" presStyleLbl="revTx" presStyleIdx="8" presStyleCnt="9">
        <dgm:presLayoutVars>
          <dgm:chMax val="0"/>
          <dgm:chPref val="0"/>
          <dgm:bulletEnabled val="1"/>
        </dgm:presLayoutVars>
      </dgm:prSet>
      <dgm:spPr/>
    </dgm:pt>
  </dgm:ptLst>
  <dgm:cxnLst>
    <dgm:cxn modelId="{51EDF500-D3F8-4120-B64A-41AC09E1D022}" type="presOf" srcId="{5AFB9094-6681-4B10-ADEF-D99AF74890EF}" destId="{E0CE7A74-D9F7-467E-A734-061A5B24A09A}" srcOrd="0" destOrd="0" presId="urn:microsoft.com/office/officeart/2011/layout/TabList"/>
    <dgm:cxn modelId="{8665340C-830E-4572-BAB8-76DFF823E13B}" type="presOf" srcId="{EFF937FC-23C8-469F-908E-B8DFCD238785}" destId="{E27F86BD-F167-4A9F-84CE-09F0FC64ED00}" srcOrd="0" destOrd="0" presId="urn:microsoft.com/office/officeart/2011/layout/TabList"/>
    <dgm:cxn modelId="{9C5B9412-8FBD-4A07-9BAC-69D2CDE63034}" type="presOf" srcId="{480FFF61-08FF-408C-A008-B3CF5E2D4E33}" destId="{1A1C6507-2053-4E1A-8E75-A6359F7B19F2}" srcOrd="0" destOrd="0" presId="urn:microsoft.com/office/officeart/2011/layout/TabList"/>
    <dgm:cxn modelId="{5BDC5218-FE50-4FE5-838A-A04E3C150C7D}" type="presOf" srcId="{42F0EAB7-A7F2-421D-89B3-8899F360B389}" destId="{30AB7664-0F69-4A6B-B3E9-0FE87FF850D9}" srcOrd="0" destOrd="0" presId="urn:microsoft.com/office/officeart/2011/layout/TabList"/>
    <dgm:cxn modelId="{700F5F2E-BF39-473B-A113-C36014FF0472}" type="presOf" srcId="{E254F4A4-B7B1-419C-BADC-61EE2AF805B9}" destId="{0EFB0071-3B2B-4876-BF9E-F14E2FA81BB4}" srcOrd="0" destOrd="0" presId="urn:microsoft.com/office/officeart/2011/layout/TabList"/>
    <dgm:cxn modelId="{C9CBA534-842D-46EC-9201-6E0F98A7A00F}" srcId="{5EA83C20-E7DA-4F8E-A2D5-85A84F26E3F4}" destId="{480FFF61-08FF-408C-A008-B3CF5E2D4E33}" srcOrd="0" destOrd="0" parTransId="{2CABA049-665D-4076-9D04-ADF1564E7DEF}" sibTransId="{7E4ABB64-F23F-4EBE-9F9A-ACDDEE1F330B}"/>
    <dgm:cxn modelId="{16D9F035-778C-4CFC-AA35-87B3779EFE23}" srcId="{5AFB9094-6681-4B10-ADEF-D99AF74890EF}" destId="{DAE8A3FE-6EF4-4461-8215-312F8CC9235D}" srcOrd="0" destOrd="0" parTransId="{5341ED59-4643-4D0B-B0AF-9C43C0EBCA0D}" sibTransId="{42F6E29C-88F3-4CC8-8FAB-0E3D8494E941}"/>
    <dgm:cxn modelId="{5F25125E-A20F-40C8-9230-8E351067C50A}" type="presOf" srcId="{4A1ED87B-EE4B-4C62-BF30-4AC1D5D51858}" destId="{047EF279-76B0-4133-BFA9-D9864F915187}" srcOrd="0" destOrd="0" presId="urn:microsoft.com/office/officeart/2011/layout/TabList"/>
    <dgm:cxn modelId="{D6E2CA60-EADE-4EC5-8BBA-20BFFB35772C}" type="presOf" srcId="{7C7DF147-6918-4F4F-8804-9A957C043C13}" destId="{F2BE8384-DFE7-433E-9911-0266004D2F62}" srcOrd="0" destOrd="0" presId="urn:microsoft.com/office/officeart/2011/layout/TabList"/>
    <dgm:cxn modelId="{2BA6284A-E87B-49A9-A4D5-3C6C5A4B736E}" srcId="{118DB70B-B37B-4F3C-B1DD-3ED4DFE977E4}" destId="{E254F4A4-B7B1-419C-BADC-61EE2AF805B9}" srcOrd="0" destOrd="0" parTransId="{8B1006EB-FD0C-473F-915C-DBAFFC5240AB}" sibTransId="{E3FE76B2-D89F-4AEA-AA15-F330E4F9D345}"/>
    <dgm:cxn modelId="{EB0F9150-1C52-4639-BF62-852C16DE5F96}" srcId="{3136AB2A-F6A5-43C5-A511-BE65FF510492}" destId="{7C7DF147-6918-4F4F-8804-9A957C043C13}" srcOrd="0" destOrd="0" parTransId="{76384FBB-A528-4E12-9726-8C4062B6015A}" sibTransId="{AC103B94-F0DF-46E3-9D69-E12936A23870}"/>
    <dgm:cxn modelId="{90C8AE53-9CD4-439E-8488-55688708EDE5}" type="presOf" srcId="{DA944DA8-1A82-4F86-8E27-96ACB6CE91BA}" destId="{53A5E6F6-98EE-4870-A5BB-9024CF8154E5}" srcOrd="0" destOrd="0" presId="urn:microsoft.com/office/officeart/2011/layout/TabList"/>
    <dgm:cxn modelId="{5C1FC973-7540-4038-A6E8-4AFFC7D892C9}" type="presOf" srcId="{5EA83C20-E7DA-4F8E-A2D5-85A84F26E3F4}" destId="{A12CA803-B9DC-405E-995A-CD13DCD7F316}" srcOrd="0" destOrd="0" presId="urn:microsoft.com/office/officeart/2011/layout/TabList"/>
    <dgm:cxn modelId="{D50E3B75-9B75-4C9D-8C5D-8699305195B8}" srcId="{9E94294B-8943-4F2C-A4E5-9CEBFD07F52A}" destId="{EFF937FC-23C8-469F-908E-B8DFCD238785}" srcOrd="4" destOrd="0" parTransId="{2E4E566C-9687-4577-9613-1CA7EE2ED007}" sibTransId="{C2CFEBEB-FFA6-4C98-B9A8-56922008FEB2}"/>
    <dgm:cxn modelId="{77EA6A78-E7B8-4691-AC27-0D789BF79892}" srcId="{9E94294B-8943-4F2C-A4E5-9CEBFD07F52A}" destId="{574A0C5A-6557-4740-A7C7-9CAF99972A63}" srcOrd="6" destOrd="0" parTransId="{4385604B-FFA2-4DD0-9A65-3128EA671400}" sibTransId="{D8303BDD-A378-4778-AB23-14F226A308E4}"/>
    <dgm:cxn modelId="{2699D279-B14B-4B8B-B978-BF084D50A836}" srcId="{9E94294B-8943-4F2C-A4E5-9CEBFD07F52A}" destId="{5AFB9094-6681-4B10-ADEF-D99AF74890EF}" srcOrd="7" destOrd="0" parTransId="{AEB18E74-455E-402E-B517-361A6F71AE36}" sibTransId="{DE2E9736-1B3F-4955-94BB-2270DE9E1428}"/>
    <dgm:cxn modelId="{7E081A7D-F884-4ACA-BCFD-62CD24A385CB}" type="presOf" srcId="{48C03642-48B3-4794-8D4D-F0B951D80D40}" destId="{D6E64947-26FD-47BD-A094-F0C791406BB4}" srcOrd="0" destOrd="0" presId="urn:microsoft.com/office/officeart/2011/layout/TabList"/>
    <dgm:cxn modelId="{118B6586-FDCA-4988-B007-F70146646290}" srcId="{9E94294B-8943-4F2C-A4E5-9CEBFD07F52A}" destId="{118DB70B-B37B-4F3C-B1DD-3ED4DFE977E4}" srcOrd="3" destOrd="0" parTransId="{25D89664-6AC7-4CA1-B691-0095251E5E50}" sibTransId="{38CDAEA7-B70B-4961-AB4C-00C4A54C99B8}"/>
    <dgm:cxn modelId="{114F3A88-6BFC-43E1-96CD-E6A7E90E7CF3}" srcId="{574A0C5A-6557-4740-A7C7-9CAF99972A63}" destId="{48C03642-48B3-4794-8D4D-F0B951D80D40}" srcOrd="0" destOrd="0" parTransId="{DF28AD8D-EDE3-4073-A6D4-F60A9B9E7F20}" sibTransId="{5BA7D75F-9577-46FD-B911-8830AB91E9F2}"/>
    <dgm:cxn modelId="{ADC5148A-E890-45AD-84A9-3A80679F6179}" type="presOf" srcId="{13FF1816-A061-4A61-AC37-8C1EAF62857D}" destId="{7A18E308-F64E-4AA6-B5C3-50614E95C5E0}" srcOrd="0" destOrd="0" presId="urn:microsoft.com/office/officeart/2011/layout/TabList"/>
    <dgm:cxn modelId="{104B3B8C-6D2D-49C1-BF3C-BC724A7FBBBE}" srcId="{9E94294B-8943-4F2C-A4E5-9CEBFD07F52A}" destId="{3136AB2A-F6A5-43C5-A511-BE65FF510492}" srcOrd="2" destOrd="0" parTransId="{A0289785-DB58-4A62-94CF-12E5F371B449}" sibTransId="{47B04E18-850A-44DA-87DF-E09F6AEF4735}"/>
    <dgm:cxn modelId="{E25D818F-C2F7-4B07-B3BD-CDB8B4C5B665}" type="presOf" srcId="{6D5E6FD9-3B60-4465-81E6-AAE6824B1AB1}" destId="{BE76771A-6106-4543-B828-0C01811A903B}" srcOrd="0" destOrd="0" presId="urn:microsoft.com/office/officeart/2011/layout/TabList"/>
    <dgm:cxn modelId="{E8CECF90-4C3B-459E-AD48-098913B89258}" type="presOf" srcId="{05A1A52E-8AAB-4AC3-A384-26EAD3795CF1}" destId="{162BE66B-274F-481B-9F84-973401753876}" srcOrd="0" destOrd="0" presId="urn:microsoft.com/office/officeart/2011/layout/TabList"/>
    <dgm:cxn modelId="{67C3CF95-46C6-4B04-BB01-3148B595E4DB}" srcId="{5AFB9094-6681-4B10-ADEF-D99AF74890EF}" destId="{13FF1816-A061-4A61-AC37-8C1EAF62857D}" srcOrd="1" destOrd="0" parTransId="{A601D0ED-DA24-431C-B1F7-CFE6754310FA}" sibTransId="{D553F460-C580-40D1-837A-9C541AE15E5B}"/>
    <dgm:cxn modelId="{574F3D96-0199-44C7-976A-07C8C05DB794}" srcId="{DA944DA8-1A82-4F86-8E27-96ACB6CE91BA}" destId="{42F0EAB7-A7F2-421D-89B3-8899F360B389}" srcOrd="0" destOrd="0" parTransId="{7544D62D-8C92-4901-98D7-C0F241892FCA}" sibTransId="{1014DB48-4CD3-4B84-86F1-B12A18AD2D6B}"/>
    <dgm:cxn modelId="{D14EA89C-C1E2-48FE-8C53-6415B330A7C5}" srcId="{9E94294B-8943-4F2C-A4E5-9CEBFD07F52A}" destId="{5EA83C20-E7DA-4F8E-A2D5-85A84F26E3F4}" srcOrd="0" destOrd="0" parTransId="{87847B46-B12F-44BD-89F6-D7D2CFA9762A}" sibTransId="{A379871A-1F71-43C2-8E29-BF9776E7B77A}"/>
    <dgm:cxn modelId="{51C461A1-B4B5-403C-A313-89C2F6950CB8}" srcId="{9E94294B-8943-4F2C-A4E5-9CEBFD07F52A}" destId="{DA944DA8-1A82-4F86-8E27-96ACB6CE91BA}" srcOrd="5" destOrd="0" parTransId="{F77B4126-701A-45CB-9D10-4DF85989AA99}" sibTransId="{90D3BF9E-3F41-47BC-A70A-58A6ACDDAF4D}"/>
    <dgm:cxn modelId="{760B75AD-E28C-4486-8C80-327931BC0A9E}" type="presOf" srcId="{3136AB2A-F6A5-43C5-A511-BE65FF510492}" destId="{E7B8A933-CA6D-4C5B-B9EB-0B25CF5ABB14}" srcOrd="0" destOrd="0" presId="urn:microsoft.com/office/officeart/2011/layout/TabList"/>
    <dgm:cxn modelId="{A57E1BB2-9EBE-4FAA-9CB2-A64AAEABC885}" type="presOf" srcId="{574A0C5A-6557-4740-A7C7-9CAF99972A63}" destId="{859C3707-143C-414D-B4F2-B49F711CE618}" srcOrd="0" destOrd="0" presId="urn:microsoft.com/office/officeart/2011/layout/TabList"/>
    <dgm:cxn modelId="{249AB9B2-0BDA-4FEA-92D4-7E7376A11145}" type="presOf" srcId="{DAE8A3FE-6EF4-4461-8215-312F8CC9235D}" destId="{A484FD88-A849-4790-A746-BA9E7AA09898}" srcOrd="0" destOrd="0" presId="urn:microsoft.com/office/officeart/2011/layout/TabList"/>
    <dgm:cxn modelId="{941545B5-FEA1-49B6-BE3C-0B6B3633EAD2}" type="presOf" srcId="{9E94294B-8943-4F2C-A4E5-9CEBFD07F52A}" destId="{79AC4C68-3E4F-4D03-ABC5-D396B4323B04}" srcOrd="0" destOrd="0" presId="urn:microsoft.com/office/officeart/2011/layout/TabList"/>
    <dgm:cxn modelId="{AD7C57CA-B84B-4DA8-8E45-05B4ED4272F9}" srcId="{EFF937FC-23C8-469F-908E-B8DFCD238785}" destId="{6D5E6FD9-3B60-4465-81E6-AAE6824B1AB1}" srcOrd="0" destOrd="0" parTransId="{AB33FEB1-7180-47DF-A0BD-01C9EA426602}" sibTransId="{A5026756-A0EB-4C02-A3FD-C68162D5E7FA}"/>
    <dgm:cxn modelId="{B1E0A3D1-E867-433E-A948-B18A21355B34}" srcId="{9E94294B-8943-4F2C-A4E5-9CEBFD07F52A}" destId="{4A1ED87B-EE4B-4C62-BF30-4AC1D5D51858}" srcOrd="1" destOrd="0" parTransId="{4998CBB8-4D42-441E-8BA7-AD000201D0E8}" sibTransId="{FD3075AB-1BED-494F-A302-236F6AA5D766}"/>
    <dgm:cxn modelId="{B11029E8-E7FB-41DE-8776-8CC4BED71665}" type="presOf" srcId="{118DB70B-B37B-4F3C-B1DD-3ED4DFE977E4}" destId="{973935BA-356C-44BE-B4BC-A07B59B5C0E1}" srcOrd="0" destOrd="0" presId="urn:microsoft.com/office/officeart/2011/layout/TabList"/>
    <dgm:cxn modelId="{A2325CF8-598E-4C44-8F8C-7AE92C960C67}" srcId="{4A1ED87B-EE4B-4C62-BF30-4AC1D5D51858}" destId="{05A1A52E-8AAB-4AC3-A384-26EAD3795CF1}" srcOrd="0" destOrd="0" parTransId="{AED3C4B0-5CE5-4CDD-BA0B-BCE06A4A55FC}" sibTransId="{85CBA478-3B5A-417D-B34E-4F3FAEB142A7}"/>
    <dgm:cxn modelId="{E911C495-26B8-437E-9FAB-67EA5BA3FA95}" type="presParOf" srcId="{79AC4C68-3E4F-4D03-ABC5-D396B4323B04}" destId="{EA632FD6-1176-448E-8830-2A8E7AAEEFBD}" srcOrd="0" destOrd="0" presId="urn:microsoft.com/office/officeart/2011/layout/TabList"/>
    <dgm:cxn modelId="{719571EA-7F33-4AB3-9CAD-FEA68BF2A99E}" type="presParOf" srcId="{EA632FD6-1176-448E-8830-2A8E7AAEEFBD}" destId="{1A1C6507-2053-4E1A-8E75-A6359F7B19F2}" srcOrd="0" destOrd="0" presId="urn:microsoft.com/office/officeart/2011/layout/TabList"/>
    <dgm:cxn modelId="{00660705-B193-4EF9-A55F-6751D19846B6}" type="presParOf" srcId="{EA632FD6-1176-448E-8830-2A8E7AAEEFBD}" destId="{A12CA803-B9DC-405E-995A-CD13DCD7F316}" srcOrd="1" destOrd="0" presId="urn:microsoft.com/office/officeart/2011/layout/TabList"/>
    <dgm:cxn modelId="{EF346AF8-F9F1-4BAE-991B-708A0828CE5B}" type="presParOf" srcId="{EA632FD6-1176-448E-8830-2A8E7AAEEFBD}" destId="{21823840-A3C2-4354-8AE3-FBE04A66C657}" srcOrd="2" destOrd="0" presId="urn:microsoft.com/office/officeart/2011/layout/TabList"/>
    <dgm:cxn modelId="{C5D69565-8C17-45E0-92ED-F392D8AFB4E5}" type="presParOf" srcId="{79AC4C68-3E4F-4D03-ABC5-D396B4323B04}" destId="{B8376E50-C1A6-491C-A15F-7E6F904E7BF7}" srcOrd="1" destOrd="0" presId="urn:microsoft.com/office/officeart/2011/layout/TabList"/>
    <dgm:cxn modelId="{1A3D4178-7548-4F7A-99D6-664A4381CC80}" type="presParOf" srcId="{79AC4C68-3E4F-4D03-ABC5-D396B4323B04}" destId="{97CC4635-1E87-4991-98C6-BCDD2FDA52BF}" srcOrd="2" destOrd="0" presId="urn:microsoft.com/office/officeart/2011/layout/TabList"/>
    <dgm:cxn modelId="{2598F8DA-8C29-4B6B-80C5-7A0778975C0E}" type="presParOf" srcId="{97CC4635-1E87-4991-98C6-BCDD2FDA52BF}" destId="{162BE66B-274F-481B-9F84-973401753876}" srcOrd="0" destOrd="0" presId="urn:microsoft.com/office/officeart/2011/layout/TabList"/>
    <dgm:cxn modelId="{13B7191E-50A1-470B-84C7-58678B2AA04B}" type="presParOf" srcId="{97CC4635-1E87-4991-98C6-BCDD2FDA52BF}" destId="{047EF279-76B0-4133-BFA9-D9864F915187}" srcOrd="1" destOrd="0" presId="urn:microsoft.com/office/officeart/2011/layout/TabList"/>
    <dgm:cxn modelId="{4E51816F-431B-4FF9-A3E1-D98947EA65A5}" type="presParOf" srcId="{97CC4635-1E87-4991-98C6-BCDD2FDA52BF}" destId="{5581249F-449C-4805-8CFC-281D8D97C84B}" srcOrd="2" destOrd="0" presId="urn:microsoft.com/office/officeart/2011/layout/TabList"/>
    <dgm:cxn modelId="{DC9950BF-77C9-4D0B-BA2A-EEA132DF563C}" type="presParOf" srcId="{79AC4C68-3E4F-4D03-ABC5-D396B4323B04}" destId="{9DBD7241-2989-40D9-B478-02108C7C5AA2}" srcOrd="3" destOrd="0" presId="urn:microsoft.com/office/officeart/2011/layout/TabList"/>
    <dgm:cxn modelId="{1C548AAC-D1E6-466C-BC76-05FCC2BEE8C7}" type="presParOf" srcId="{79AC4C68-3E4F-4D03-ABC5-D396B4323B04}" destId="{B417C3CE-18EE-4036-91AD-191EB645C8BD}" srcOrd="4" destOrd="0" presId="urn:microsoft.com/office/officeart/2011/layout/TabList"/>
    <dgm:cxn modelId="{B25C4FD9-D4CB-4BBD-8731-A7F8E089C656}" type="presParOf" srcId="{B417C3CE-18EE-4036-91AD-191EB645C8BD}" destId="{F2BE8384-DFE7-433E-9911-0266004D2F62}" srcOrd="0" destOrd="0" presId="urn:microsoft.com/office/officeart/2011/layout/TabList"/>
    <dgm:cxn modelId="{DCFC15A2-4A7A-406A-8988-7AA11BBDC2B2}" type="presParOf" srcId="{B417C3CE-18EE-4036-91AD-191EB645C8BD}" destId="{E7B8A933-CA6D-4C5B-B9EB-0B25CF5ABB14}" srcOrd="1" destOrd="0" presId="urn:microsoft.com/office/officeart/2011/layout/TabList"/>
    <dgm:cxn modelId="{513FFE01-AFD9-4406-8B34-9251710FC77A}" type="presParOf" srcId="{B417C3CE-18EE-4036-91AD-191EB645C8BD}" destId="{0A783592-DF36-48F1-98AF-633E79536C93}" srcOrd="2" destOrd="0" presId="urn:microsoft.com/office/officeart/2011/layout/TabList"/>
    <dgm:cxn modelId="{A2AB3F67-3233-4FD6-97DD-D139EB1F21F6}" type="presParOf" srcId="{79AC4C68-3E4F-4D03-ABC5-D396B4323B04}" destId="{199E65E8-96DC-40B0-91CC-9B37FFA41A55}" srcOrd="5" destOrd="0" presId="urn:microsoft.com/office/officeart/2011/layout/TabList"/>
    <dgm:cxn modelId="{40BA0BD6-09D9-4B55-BE8F-C17E4679D1F2}" type="presParOf" srcId="{79AC4C68-3E4F-4D03-ABC5-D396B4323B04}" destId="{4F44F761-1DE1-4E43-AFB8-0FF1261D6AAF}" srcOrd="6" destOrd="0" presId="urn:microsoft.com/office/officeart/2011/layout/TabList"/>
    <dgm:cxn modelId="{7AE97B99-4F45-4A04-8B9D-38DE0863FDC9}" type="presParOf" srcId="{4F44F761-1DE1-4E43-AFB8-0FF1261D6AAF}" destId="{0EFB0071-3B2B-4876-BF9E-F14E2FA81BB4}" srcOrd="0" destOrd="0" presId="urn:microsoft.com/office/officeart/2011/layout/TabList"/>
    <dgm:cxn modelId="{842B2F27-04F6-485E-AE4D-B92533C6BC3E}" type="presParOf" srcId="{4F44F761-1DE1-4E43-AFB8-0FF1261D6AAF}" destId="{973935BA-356C-44BE-B4BC-A07B59B5C0E1}" srcOrd="1" destOrd="0" presId="urn:microsoft.com/office/officeart/2011/layout/TabList"/>
    <dgm:cxn modelId="{81721C76-1612-4834-BD0A-7016477E0783}" type="presParOf" srcId="{4F44F761-1DE1-4E43-AFB8-0FF1261D6AAF}" destId="{4C1D7F6C-CBC3-47D3-BA10-68D1470453D6}" srcOrd="2" destOrd="0" presId="urn:microsoft.com/office/officeart/2011/layout/TabList"/>
    <dgm:cxn modelId="{B74340A4-5988-4F1D-A5A1-33C1561A9805}" type="presParOf" srcId="{79AC4C68-3E4F-4D03-ABC5-D396B4323B04}" destId="{5D04C97E-B948-4178-91B4-841CBA1BD162}" srcOrd="7" destOrd="0" presId="urn:microsoft.com/office/officeart/2011/layout/TabList"/>
    <dgm:cxn modelId="{CC3EE0FF-7051-4F7F-A4B9-A185EA2433ED}" type="presParOf" srcId="{79AC4C68-3E4F-4D03-ABC5-D396B4323B04}" destId="{80A00F3C-97CD-410D-9AA9-53F6E20351CF}" srcOrd="8" destOrd="0" presId="urn:microsoft.com/office/officeart/2011/layout/TabList"/>
    <dgm:cxn modelId="{9CD82B1C-5EF3-4691-83D2-B728FB8DB3E2}" type="presParOf" srcId="{80A00F3C-97CD-410D-9AA9-53F6E20351CF}" destId="{BE76771A-6106-4543-B828-0C01811A903B}" srcOrd="0" destOrd="0" presId="urn:microsoft.com/office/officeart/2011/layout/TabList"/>
    <dgm:cxn modelId="{BB67CC15-957E-4BA6-8312-1F2DE2A4C47B}" type="presParOf" srcId="{80A00F3C-97CD-410D-9AA9-53F6E20351CF}" destId="{E27F86BD-F167-4A9F-84CE-09F0FC64ED00}" srcOrd="1" destOrd="0" presId="urn:microsoft.com/office/officeart/2011/layout/TabList"/>
    <dgm:cxn modelId="{3225CCB7-100F-4A04-A6E3-F94DFA890F57}" type="presParOf" srcId="{80A00F3C-97CD-410D-9AA9-53F6E20351CF}" destId="{D85DA49E-1342-49A2-A986-FD5A68697164}" srcOrd="2" destOrd="0" presId="urn:microsoft.com/office/officeart/2011/layout/TabList"/>
    <dgm:cxn modelId="{73B3A6C3-A17B-409D-BB21-6D36DE3B5970}" type="presParOf" srcId="{79AC4C68-3E4F-4D03-ABC5-D396B4323B04}" destId="{5DED6D0C-26BC-47B0-B912-DB5606F81E6D}" srcOrd="9" destOrd="0" presId="urn:microsoft.com/office/officeart/2011/layout/TabList"/>
    <dgm:cxn modelId="{C142878A-8F91-4EB0-9891-371032FF2FDE}" type="presParOf" srcId="{79AC4C68-3E4F-4D03-ABC5-D396B4323B04}" destId="{9B735AB0-D07E-486F-8C54-DD27E5E577E6}" srcOrd="10" destOrd="0" presId="urn:microsoft.com/office/officeart/2011/layout/TabList"/>
    <dgm:cxn modelId="{F76E76E9-1604-4F0F-AA2E-480E774D7999}" type="presParOf" srcId="{9B735AB0-D07E-486F-8C54-DD27E5E577E6}" destId="{30AB7664-0F69-4A6B-B3E9-0FE87FF850D9}" srcOrd="0" destOrd="0" presId="urn:microsoft.com/office/officeart/2011/layout/TabList"/>
    <dgm:cxn modelId="{207A2D33-04FE-4299-8801-92E36EF3A2AE}" type="presParOf" srcId="{9B735AB0-D07E-486F-8C54-DD27E5E577E6}" destId="{53A5E6F6-98EE-4870-A5BB-9024CF8154E5}" srcOrd="1" destOrd="0" presId="urn:microsoft.com/office/officeart/2011/layout/TabList"/>
    <dgm:cxn modelId="{18F3D375-EA9D-4E65-A031-592668305683}" type="presParOf" srcId="{9B735AB0-D07E-486F-8C54-DD27E5E577E6}" destId="{F574856F-CDE8-4FB8-8480-98FBC220A41E}" srcOrd="2" destOrd="0" presId="urn:microsoft.com/office/officeart/2011/layout/TabList"/>
    <dgm:cxn modelId="{3D11F516-E31A-45EC-A7C6-BD9306582404}" type="presParOf" srcId="{79AC4C68-3E4F-4D03-ABC5-D396B4323B04}" destId="{A5E0A562-811B-4181-B695-F2F0C0EA1178}" srcOrd="11" destOrd="0" presId="urn:microsoft.com/office/officeart/2011/layout/TabList"/>
    <dgm:cxn modelId="{494BB614-D5D6-4A50-BFCA-BA6F6ED95A98}" type="presParOf" srcId="{79AC4C68-3E4F-4D03-ABC5-D396B4323B04}" destId="{A44A5B78-3FCE-4D60-8CC6-E759BDE2713E}" srcOrd="12" destOrd="0" presId="urn:microsoft.com/office/officeart/2011/layout/TabList"/>
    <dgm:cxn modelId="{73DCFC0F-703A-459D-9764-C344DE129730}" type="presParOf" srcId="{A44A5B78-3FCE-4D60-8CC6-E759BDE2713E}" destId="{D6E64947-26FD-47BD-A094-F0C791406BB4}" srcOrd="0" destOrd="0" presId="urn:microsoft.com/office/officeart/2011/layout/TabList"/>
    <dgm:cxn modelId="{E72EF179-4B47-4AE0-8234-8E1460DEFC94}" type="presParOf" srcId="{A44A5B78-3FCE-4D60-8CC6-E759BDE2713E}" destId="{859C3707-143C-414D-B4F2-B49F711CE618}" srcOrd="1" destOrd="0" presId="urn:microsoft.com/office/officeart/2011/layout/TabList"/>
    <dgm:cxn modelId="{61A1EC63-51BD-4F34-BA7F-3F28F75BC69F}" type="presParOf" srcId="{A44A5B78-3FCE-4D60-8CC6-E759BDE2713E}" destId="{80973C30-5964-4BD8-A8D8-C455431B5A08}" srcOrd="2" destOrd="0" presId="urn:microsoft.com/office/officeart/2011/layout/TabList"/>
    <dgm:cxn modelId="{780397C7-4342-4CA1-92AB-5DA8A63F7D10}" type="presParOf" srcId="{79AC4C68-3E4F-4D03-ABC5-D396B4323B04}" destId="{A9E8A7E4-9737-46DF-BD1F-F29712D32C7B}" srcOrd="13" destOrd="0" presId="urn:microsoft.com/office/officeart/2011/layout/TabList"/>
    <dgm:cxn modelId="{21BC0BBF-1F94-4BAE-B858-CFBA0F841B74}" type="presParOf" srcId="{79AC4C68-3E4F-4D03-ABC5-D396B4323B04}" destId="{66EDA81F-E502-42D8-88E1-B8621EBAFF90}" srcOrd="14" destOrd="0" presId="urn:microsoft.com/office/officeart/2011/layout/TabList"/>
    <dgm:cxn modelId="{4A0BFD8E-82FE-45F8-8E77-CC472FDDF30C}" type="presParOf" srcId="{66EDA81F-E502-42D8-88E1-B8621EBAFF90}" destId="{A484FD88-A849-4790-A746-BA9E7AA09898}" srcOrd="0" destOrd="0" presId="urn:microsoft.com/office/officeart/2011/layout/TabList"/>
    <dgm:cxn modelId="{7052B9C6-83B2-45E6-94F1-687778078F9E}" type="presParOf" srcId="{66EDA81F-E502-42D8-88E1-B8621EBAFF90}" destId="{E0CE7A74-D9F7-467E-A734-061A5B24A09A}" srcOrd="1" destOrd="0" presId="urn:microsoft.com/office/officeart/2011/layout/TabList"/>
    <dgm:cxn modelId="{38870583-00A6-446D-BFDC-481D03EB52D5}" type="presParOf" srcId="{66EDA81F-E502-42D8-88E1-B8621EBAFF90}" destId="{C11D65C6-B4DA-4EFC-9423-B2A5E9FE1D00}" srcOrd="2" destOrd="0" presId="urn:microsoft.com/office/officeart/2011/layout/TabList"/>
    <dgm:cxn modelId="{16A0D35B-A05B-417A-861F-A52286F83ED7}" type="presParOf" srcId="{79AC4C68-3E4F-4D03-ABC5-D396B4323B04}" destId="{7A18E308-F64E-4AA6-B5C3-50614E95C5E0}" srcOrd="15"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29EECB-214A-4DDB-BB31-7752E24A3A9E}"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E8A93771-26E6-4E66-AD4E-57429AE17993}">
      <dgm:prSet phldrT="[Text]"/>
      <dgm:spPr>
        <a:solidFill>
          <a:srgbClr val="17224B"/>
        </a:solidFill>
      </dgm:spPr>
      <dgm:t>
        <a:bodyPr/>
        <a:lstStyle/>
        <a:p>
          <a:r>
            <a:rPr lang="en-US" dirty="0"/>
            <a:t>Minimum BP score:</a:t>
          </a:r>
        </a:p>
      </dgm:t>
    </dgm:pt>
    <dgm:pt modelId="{6A5AA194-442D-455E-B9D7-113B653A3730}" type="parTrans" cxnId="{2C5A8281-A183-4854-8F78-E82D0298CD4B}">
      <dgm:prSet/>
      <dgm:spPr/>
      <dgm:t>
        <a:bodyPr/>
        <a:lstStyle/>
        <a:p>
          <a:endParaRPr lang="en-US"/>
        </a:p>
      </dgm:t>
    </dgm:pt>
    <dgm:pt modelId="{1A11E383-8660-44B7-B929-5F2301595C9B}" type="sibTrans" cxnId="{2C5A8281-A183-4854-8F78-E82D0298CD4B}">
      <dgm:prSet/>
      <dgm:spPr/>
      <dgm:t>
        <a:bodyPr/>
        <a:lstStyle/>
        <a:p>
          <a:endParaRPr lang="en-US"/>
        </a:p>
      </dgm:t>
    </dgm:pt>
    <dgm:pt modelId="{8803BEF4-E32A-4E30-8C8C-E4D4FC061A5C}">
      <dgm:prSet phldrT="[Text]"/>
      <dgm:spPr/>
      <dgm:t>
        <a:bodyPr/>
        <a:lstStyle/>
        <a:p>
          <a:pPr>
            <a:buFont typeface="Arial" panose="020B0604020202020204" pitchFamily="34" charset="0"/>
            <a:buNone/>
          </a:pPr>
          <a:r>
            <a:rPr lang="en-US" dirty="0"/>
            <a:t>Dependent upon:</a:t>
          </a:r>
        </a:p>
      </dgm:t>
    </dgm:pt>
    <dgm:pt modelId="{CE91AF00-C298-4FED-A0B0-F0C9135CFF0A}" type="parTrans" cxnId="{C3705F2C-DD5C-4E86-9BEE-3AA434E943E0}">
      <dgm:prSet/>
      <dgm:spPr/>
      <dgm:t>
        <a:bodyPr/>
        <a:lstStyle/>
        <a:p>
          <a:endParaRPr lang="en-US"/>
        </a:p>
      </dgm:t>
    </dgm:pt>
    <dgm:pt modelId="{58FC8D72-9370-4564-B700-1C438CADC7C1}" type="sibTrans" cxnId="{C3705F2C-DD5C-4E86-9BEE-3AA434E943E0}">
      <dgm:prSet/>
      <dgm:spPr/>
      <dgm:t>
        <a:bodyPr/>
        <a:lstStyle/>
        <a:p>
          <a:endParaRPr lang="en-US"/>
        </a:p>
      </dgm:t>
    </dgm:pt>
    <dgm:pt modelId="{3184C546-6B52-4642-B1F4-5C997CC1832B}">
      <dgm:prSet phldrT="[Text]"/>
      <dgm:spPr/>
      <dgm:t>
        <a:bodyPr/>
        <a:lstStyle/>
        <a:p>
          <a:pPr>
            <a:buFont typeface="Arial" panose="020B0604020202020204" pitchFamily="34" charset="0"/>
            <a:buChar char="•"/>
          </a:pPr>
          <a:r>
            <a:rPr lang="en-US" dirty="0"/>
            <a:t>Type of project being requested</a:t>
          </a:r>
        </a:p>
      </dgm:t>
    </dgm:pt>
    <dgm:pt modelId="{E99AEBA6-4DE4-4C45-8AB4-5944CB4BA8B1}" type="parTrans" cxnId="{2D7B7E04-080D-4EE4-836D-CBF621431B0E}">
      <dgm:prSet/>
      <dgm:spPr/>
      <dgm:t>
        <a:bodyPr/>
        <a:lstStyle/>
        <a:p>
          <a:endParaRPr lang="en-US"/>
        </a:p>
      </dgm:t>
    </dgm:pt>
    <dgm:pt modelId="{E649A96C-6DE9-4E1D-B12A-9C4F9D3429DA}" type="sibTrans" cxnId="{2D7B7E04-080D-4EE4-836D-CBF621431B0E}">
      <dgm:prSet/>
      <dgm:spPr/>
      <dgm:t>
        <a:bodyPr/>
        <a:lstStyle/>
        <a:p>
          <a:endParaRPr lang="en-US"/>
        </a:p>
      </dgm:t>
    </dgm:pt>
    <dgm:pt modelId="{EC24B0B7-DAD3-4DDE-AAC0-4092B55E679B}">
      <dgm:prSet phldrT="[Text]"/>
      <dgm:spPr/>
      <dgm:t>
        <a:bodyPr/>
        <a:lstStyle/>
        <a:p>
          <a:pPr>
            <a:buFont typeface="Arial" panose="020B0604020202020204" pitchFamily="34" charset="0"/>
            <a:buChar char="•"/>
          </a:pPr>
          <a:r>
            <a:rPr lang="en-US" dirty="0"/>
            <a:t>Current service level of the community</a:t>
          </a:r>
        </a:p>
      </dgm:t>
    </dgm:pt>
    <dgm:pt modelId="{C82A422D-FEEB-4B84-AD77-8A151AC81C75}" type="parTrans" cxnId="{E238F8C5-2B3E-4056-A8FF-755C0C4ABED6}">
      <dgm:prSet/>
      <dgm:spPr/>
      <dgm:t>
        <a:bodyPr/>
        <a:lstStyle/>
        <a:p>
          <a:endParaRPr lang="en-US"/>
        </a:p>
      </dgm:t>
    </dgm:pt>
    <dgm:pt modelId="{4623D2F2-8C6F-48CF-9423-059E0C84B6D1}" type="sibTrans" cxnId="{E238F8C5-2B3E-4056-A8FF-755C0C4ABED6}">
      <dgm:prSet/>
      <dgm:spPr/>
      <dgm:t>
        <a:bodyPr/>
        <a:lstStyle/>
        <a:p>
          <a:endParaRPr lang="en-US"/>
        </a:p>
      </dgm:t>
    </dgm:pt>
    <dgm:pt modelId="{9E8AF1EB-E244-4118-8BEB-ABE3724BEF9E}" type="pres">
      <dgm:prSet presAssocID="{0029EECB-214A-4DDB-BB31-7752E24A3A9E}" presName="linear" presStyleCnt="0">
        <dgm:presLayoutVars>
          <dgm:dir/>
          <dgm:animLvl val="lvl"/>
          <dgm:resizeHandles val="exact"/>
        </dgm:presLayoutVars>
      </dgm:prSet>
      <dgm:spPr/>
    </dgm:pt>
    <dgm:pt modelId="{BD3C5440-8BE8-4511-8C19-6F7D1025957D}" type="pres">
      <dgm:prSet presAssocID="{E8A93771-26E6-4E66-AD4E-57429AE17993}" presName="parentLin" presStyleCnt="0"/>
      <dgm:spPr/>
    </dgm:pt>
    <dgm:pt modelId="{A5D5D6B8-66A4-4C57-A239-1346B76B33B0}" type="pres">
      <dgm:prSet presAssocID="{E8A93771-26E6-4E66-AD4E-57429AE17993}" presName="parentLeftMargin" presStyleLbl="node1" presStyleIdx="0" presStyleCnt="1"/>
      <dgm:spPr/>
    </dgm:pt>
    <dgm:pt modelId="{81B4A897-7479-44C0-98D5-DD28626FA038}" type="pres">
      <dgm:prSet presAssocID="{E8A93771-26E6-4E66-AD4E-57429AE17993}" presName="parentText" presStyleLbl="node1" presStyleIdx="0" presStyleCnt="1">
        <dgm:presLayoutVars>
          <dgm:chMax val="0"/>
          <dgm:bulletEnabled val="1"/>
        </dgm:presLayoutVars>
      </dgm:prSet>
      <dgm:spPr/>
    </dgm:pt>
    <dgm:pt modelId="{0169BFB3-DBE1-401A-A446-7F4C7E02FA07}" type="pres">
      <dgm:prSet presAssocID="{E8A93771-26E6-4E66-AD4E-57429AE17993}" presName="negativeSpace" presStyleCnt="0"/>
      <dgm:spPr/>
    </dgm:pt>
    <dgm:pt modelId="{A39DEE13-BBC3-405E-BE29-2447B9F75805}" type="pres">
      <dgm:prSet presAssocID="{E8A93771-26E6-4E66-AD4E-57429AE17993}" presName="childText" presStyleLbl="conFgAcc1" presStyleIdx="0" presStyleCnt="1">
        <dgm:presLayoutVars>
          <dgm:bulletEnabled val="1"/>
        </dgm:presLayoutVars>
      </dgm:prSet>
      <dgm:spPr/>
    </dgm:pt>
  </dgm:ptLst>
  <dgm:cxnLst>
    <dgm:cxn modelId="{8BF19302-EC4B-4B04-A977-458C8C8CB774}" type="presOf" srcId="{8803BEF4-E32A-4E30-8C8C-E4D4FC061A5C}" destId="{A39DEE13-BBC3-405E-BE29-2447B9F75805}" srcOrd="0" destOrd="0" presId="urn:microsoft.com/office/officeart/2005/8/layout/list1"/>
    <dgm:cxn modelId="{2D7B7E04-080D-4EE4-836D-CBF621431B0E}" srcId="{E8A93771-26E6-4E66-AD4E-57429AE17993}" destId="{3184C546-6B52-4642-B1F4-5C997CC1832B}" srcOrd="1" destOrd="0" parTransId="{E99AEBA6-4DE4-4C45-8AB4-5944CB4BA8B1}" sibTransId="{E649A96C-6DE9-4E1D-B12A-9C4F9D3429DA}"/>
    <dgm:cxn modelId="{364F7822-D545-4792-B61F-AE9A8AF00CE6}" type="presOf" srcId="{3184C546-6B52-4642-B1F4-5C997CC1832B}" destId="{A39DEE13-BBC3-405E-BE29-2447B9F75805}" srcOrd="0" destOrd="1" presId="urn:microsoft.com/office/officeart/2005/8/layout/list1"/>
    <dgm:cxn modelId="{C3705F2C-DD5C-4E86-9BEE-3AA434E943E0}" srcId="{E8A93771-26E6-4E66-AD4E-57429AE17993}" destId="{8803BEF4-E32A-4E30-8C8C-E4D4FC061A5C}" srcOrd="0" destOrd="0" parTransId="{CE91AF00-C298-4FED-A0B0-F0C9135CFF0A}" sibTransId="{58FC8D72-9370-4564-B700-1C438CADC7C1}"/>
    <dgm:cxn modelId="{2C5A8281-A183-4854-8F78-E82D0298CD4B}" srcId="{0029EECB-214A-4DDB-BB31-7752E24A3A9E}" destId="{E8A93771-26E6-4E66-AD4E-57429AE17993}" srcOrd="0" destOrd="0" parTransId="{6A5AA194-442D-455E-B9D7-113B653A3730}" sibTransId="{1A11E383-8660-44B7-B929-5F2301595C9B}"/>
    <dgm:cxn modelId="{E238F8C5-2B3E-4056-A8FF-755C0C4ABED6}" srcId="{E8A93771-26E6-4E66-AD4E-57429AE17993}" destId="{EC24B0B7-DAD3-4DDE-AAC0-4092B55E679B}" srcOrd="2" destOrd="0" parTransId="{C82A422D-FEEB-4B84-AD77-8A151AC81C75}" sibTransId="{4623D2F2-8C6F-48CF-9423-059E0C84B6D1}"/>
    <dgm:cxn modelId="{4B306CE3-E60D-4F68-8569-1B3D131BE4EB}" type="presOf" srcId="{0029EECB-214A-4DDB-BB31-7752E24A3A9E}" destId="{9E8AF1EB-E244-4118-8BEB-ABE3724BEF9E}" srcOrd="0" destOrd="0" presId="urn:microsoft.com/office/officeart/2005/8/layout/list1"/>
    <dgm:cxn modelId="{94ED0AE4-3F4D-48A0-A831-43B673C608F6}" type="presOf" srcId="{EC24B0B7-DAD3-4DDE-AAC0-4092B55E679B}" destId="{A39DEE13-BBC3-405E-BE29-2447B9F75805}" srcOrd="0" destOrd="2" presId="urn:microsoft.com/office/officeart/2005/8/layout/list1"/>
    <dgm:cxn modelId="{6C6435E6-2EBE-4BDD-A5B8-800D937BE1D7}" type="presOf" srcId="{E8A93771-26E6-4E66-AD4E-57429AE17993}" destId="{81B4A897-7479-44C0-98D5-DD28626FA038}" srcOrd="1" destOrd="0" presId="urn:microsoft.com/office/officeart/2005/8/layout/list1"/>
    <dgm:cxn modelId="{1A2BA3F2-D86B-4F90-B0AB-43B4C9BE3826}" type="presOf" srcId="{E8A93771-26E6-4E66-AD4E-57429AE17993}" destId="{A5D5D6B8-66A4-4C57-A239-1346B76B33B0}" srcOrd="0" destOrd="0" presId="urn:microsoft.com/office/officeart/2005/8/layout/list1"/>
    <dgm:cxn modelId="{66401330-145B-49F8-81B9-2F45C99EF6F0}" type="presParOf" srcId="{9E8AF1EB-E244-4118-8BEB-ABE3724BEF9E}" destId="{BD3C5440-8BE8-4511-8C19-6F7D1025957D}" srcOrd="0" destOrd="0" presId="urn:microsoft.com/office/officeart/2005/8/layout/list1"/>
    <dgm:cxn modelId="{E1598F1C-15B0-4FB2-9712-FB9B6176824E}" type="presParOf" srcId="{BD3C5440-8BE8-4511-8C19-6F7D1025957D}" destId="{A5D5D6B8-66A4-4C57-A239-1346B76B33B0}" srcOrd="0" destOrd="0" presId="urn:microsoft.com/office/officeart/2005/8/layout/list1"/>
    <dgm:cxn modelId="{6BE176A3-6E07-4E44-BCF2-F4FFC439E2FD}" type="presParOf" srcId="{BD3C5440-8BE8-4511-8C19-6F7D1025957D}" destId="{81B4A897-7479-44C0-98D5-DD28626FA038}" srcOrd="1" destOrd="0" presId="urn:microsoft.com/office/officeart/2005/8/layout/list1"/>
    <dgm:cxn modelId="{6747EAEC-C81A-41E9-BE00-22A32E0671BB}" type="presParOf" srcId="{9E8AF1EB-E244-4118-8BEB-ABE3724BEF9E}" destId="{0169BFB3-DBE1-401A-A446-7F4C7E02FA07}" srcOrd="1" destOrd="0" presId="urn:microsoft.com/office/officeart/2005/8/layout/list1"/>
    <dgm:cxn modelId="{AFDC2BF0-A84F-4407-AE27-5B9B1977AB89}" type="presParOf" srcId="{9E8AF1EB-E244-4118-8BEB-ABE3724BEF9E}" destId="{A39DEE13-BBC3-405E-BE29-2447B9F7580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C34B90-5673-43E0-9AF7-47046D88BDC9}"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BC4D2A5C-8B4A-465D-B029-4078179DA46F}">
      <dgm:prSet phldrT="[Text]"/>
      <dgm:spPr>
        <a:solidFill>
          <a:srgbClr val="FDEC3B"/>
        </a:solidFill>
      </dgm:spPr>
      <dgm:t>
        <a:bodyPr/>
        <a:lstStyle/>
        <a:p>
          <a:r>
            <a:rPr lang="en-US" dirty="0">
              <a:solidFill>
                <a:schemeClr val="tx1"/>
              </a:solidFill>
            </a:rPr>
            <a:t>Technical capacity</a:t>
          </a:r>
        </a:p>
      </dgm:t>
    </dgm:pt>
    <dgm:pt modelId="{30651954-BCF0-457B-8DD7-FD9BDFF36AE0}" type="parTrans" cxnId="{3AC6C460-C903-40A0-824A-2DCB4B40F926}">
      <dgm:prSet/>
      <dgm:spPr/>
      <dgm:t>
        <a:bodyPr/>
        <a:lstStyle/>
        <a:p>
          <a:endParaRPr lang="en-US"/>
        </a:p>
      </dgm:t>
    </dgm:pt>
    <dgm:pt modelId="{A63EB907-9F72-4F02-A021-AD5199C018A3}" type="sibTrans" cxnId="{3AC6C460-C903-40A0-824A-2DCB4B40F926}">
      <dgm:prSet/>
      <dgm:spPr/>
      <dgm:t>
        <a:bodyPr/>
        <a:lstStyle/>
        <a:p>
          <a:endParaRPr lang="en-US"/>
        </a:p>
      </dgm:t>
    </dgm:pt>
    <dgm:pt modelId="{C89FA436-DAC0-4F68-94E1-A2F82AAC16E9}">
      <dgm:prSet phldrT="[Text]"/>
      <dgm:spPr>
        <a:solidFill>
          <a:srgbClr val="FDEC3B">
            <a:alpha val="90000"/>
          </a:srgbClr>
        </a:solidFill>
      </dgm:spPr>
      <dgm:t>
        <a:bodyPr/>
        <a:lstStyle/>
        <a:p>
          <a:r>
            <a:rPr lang="en-US" dirty="0"/>
            <a:t>45 points possible</a:t>
          </a:r>
        </a:p>
      </dgm:t>
    </dgm:pt>
    <dgm:pt modelId="{D6A478D9-43C2-4E21-A44D-7D7CE286D0E2}" type="parTrans" cxnId="{617A4932-307F-4136-8C83-ED367493BF8D}">
      <dgm:prSet/>
      <dgm:spPr/>
      <dgm:t>
        <a:bodyPr/>
        <a:lstStyle/>
        <a:p>
          <a:endParaRPr lang="en-US"/>
        </a:p>
      </dgm:t>
    </dgm:pt>
    <dgm:pt modelId="{3D2CEA4D-182C-41B0-A8D2-997C918EF50A}" type="sibTrans" cxnId="{617A4932-307F-4136-8C83-ED367493BF8D}">
      <dgm:prSet/>
      <dgm:spPr/>
      <dgm:t>
        <a:bodyPr/>
        <a:lstStyle/>
        <a:p>
          <a:endParaRPr lang="en-US"/>
        </a:p>
      </dgm:t>
    </dgm:pt>
    <dgm:pt modelId="{DEA722D7-1A48-4DB3-8C48-6343746646F2}">
      <dgm:prSet phldrT="[Text]"/>
      <dgm:spPr>
        <a:solidFill>
          <a:srgbClr val="FDEC3B">
            <a:alpha val="90000"/>
          </a:srgbClr>
        </a:solidFill>
      </dgm:spPr>
      <dgm:t>
        <a:bodyPr/>
        <a:lstStyle/>
        <a:p>
          <a:r>
            <a:rPr lang="en-US" dirty="0"/>
            <a:t>Scored by DEC</a:t>
          </a:r>
        </a:p>
      </dgm:t>
    </dgm:pt>
    <dgm:pt modelId="{2C632103-E462-4897-8B96-CF4A6171CDE7}" type="parTrans" cxnId="{DCBBCC63-7FD4-4A55-856C-AA59DBC0647E}">
      <dgm:prSet/>
      <dgm:spPr/>
      <dgm:t>
        <a:bodyPr/>
        <a:lstStyle/>
        <a:p>
          <a:endParaRPr lang="en-US"/>
        </a:p>
      </dgm:t>
    </dgm:pt>
    <dgm:pt modelId="{6046C07F-DED0-41D1-B6EF-055DA0A2B09B}" type="sibTrans" cxnId="{DCBBCC63-7FD4-4A55-856C-AA59DBC0647E}">
      <dgm:prSet/>
      <dgm:spPr/>
      <dgm:t>
        <a:bodyPr/>
        <a:lstStyle/>
        <a:p>
          <a:endParaRPr lang="en-US"/>
        </a:p>
      </dgm:t>
    </dgm:pt>
    <dgm:pt modelId="{2816D806-7DBA-4ECF-A7DA-54F3852015F1}">
      <dgm:prSet phldrT="[Text]"/>
      <dgm:spPr>
        <a:solidFill>
          <a:srgbClr val="34DEBA"/>
        </a:solidFill>
      </dgm:spPr>
      <dgm:t>
        <a:bodyPr/>
        <a:lstStyle/>
        <a:p>
          <a:r>
            <a:rPr lang="en-US" dirty="0">
              <a:solidFill>
                <a:schemeClr val="tx1"/>
              </a:solidFill>
            </a:rPr>
            <a:t>Managerial capacity</a:t>
          </a:r>
        </a:p>
      </dgm:t>
    </dgm:pt>
    <dgm:pt modelId="{4D4C3DF8-9747-4717-82DE-48A7EEBFEBD2}" type="parTrans" cxnId="{F652D894-AA4E-478F-8C0F-4B76967B719C}">
      <dgm:prSet/>
      <dgm:spPr/>
      <dgm:t>
        <a:bodyPr/>
        <a:lstStyle/>
        <a:p>
          <a:endParaRPr lang="en-US"/>
        </a:p>
      </dgm:t>
    </dgm:pt>
    <dgm:pt modelId="{BA27C3F9-FBA5-4EFE-8A8C-5793F4DEAE57}" type="sibTrans" cxnId="{F652D894-AA4E-478F-8C0F-4B76967B719C}">
      <dgm:prSet/>
      <dgm:spPr/>
      <dgm:t>
        <a:bodyPr/>
        <a:lstStyle/>
        <a:p>
          <a:endParaRPr lang="en-US"/>
        </a:p>
      </dgm:t>
    </dgm:pt>
    <dgm:pt modelId="{B287DDC4-0F19-41A7-A82D-DE3A782FA1E0}">
      <dgm:prSet phldrT="[Text]"/>
      <dgm:spPr>
        <a:solidFill>
          <a:srgbClr val="34DEBA">
            <a:alpha val="90000"/>
          </a:srgbClr>
        </a:solidFill>
      </dgm:spPr>
      <dgm:t>
        <a:bodyPr/>
        <a:lstStyle/>
        <a:p>
          <a:r>
            <a:rPr lang="en-US" dirty="0"/>
            <a:t>10 points possible</a:t>
          </a:r>
        </a:p>
      </dgm:t>
    </dgm:pt>
    <dgm:pt modelId="{4B8E9644-28DE-4728-8C56-82EB836E5808}" type="parTrans" cxnId="{847D67B3-9B45-463A-8E44-0EECC8269B7C}">
      <dgm:prSet/>
      <dgm:spPr/>
      <dgm:t>
        <a:bodyPr/>
        <a:lstStyle/>
        <a:p>
          <a:endParaRPr lang="en-US"/>
        </a:p>
      </dgm:t>
    </dgm:pt>
    <dgm:pt modelId="{0C11BA1B-5D26-4743-A5FD-31E9BAADA24D}" type="sibTrans" cxnId="{847D67B3-9B45-463A-8E44-0EECC8269B7C}">
      <dgm:prSet/>
      <dgm:spPr/>
      <dgm:t>
        <a:bodyPr/>
        <a:lstStyle/>
        <a:p>
          <a:endParaRPr lang="en-US"/>
        </a:p>
      </dgm:t>
    </dgm:pt>
    <dgm:pt modelId="{54360EB8-F32D-4727-B750-B60AA7B4A4EB}">
      <dgm:prSet phldrT="[Text]"/>
      <dgm:spPr>
        <a:solidFill>
          <a:srgbClr val="34DEBA">
            <a:alpha val="90000"/>
          </a:srgbClr>
        </a:solidFill>
      </dgm:spPr>
      <dgm:t>
        <a:bodyPr/>
        <a:lstStyle/>
        <a:p>
          <a:r>
            <a:rPr lang="en-US" dirty="0"/>
            <a:t>Scored by RUBA</a:t>
          </a:r>
        </a:p>
      </dgm:t>
    </dgm:pt>
    <dgm:pt modelId="{45457B4B-EC5D-4C15-AB71-51741AF888BA}" type="parTrans" cxnId="{CCD562F0-FC5D-4F8F-B590-0ADCECA05438}">
      <dgm:prSet/>
      <dgm:spPr/>
      <dgm:t>
        <a:bodyPr/>
        <a:lstStyle/>
        <a:p>
          <a:endParaRPr lang="en-US"/>
        </a:p>
      </dgm:t>
    </dgm:pt>
    <dgm:pt modelId="{43AAAE40-435C-4FFA-8D1B-3858F56747F6}" type="sibTrans" cxnId="{CCD562F0-FC5D-4F8F-B590-0ADCECA05438}">
      <dgm:prSet/>
      <dgm:spPr/>
      <dgm:t>
        <a:bodyPr/>
        <a:lstStyle/>
        <a:p>
          <a:endParaRPr lang="en-US"/>
        </a:p>
      </dgm:t>
    </dgm:pt>
    <dgm:pt modelId="{651F95EE-F8D5-4E96-B9B1-F8BC0FE0D637}">
      <dgm:prSet phldrT="[Text]"/>
      <dgm:spPr/>
      <dgm:t>
        <a:bodyPr/>
        <a:lstStyle/>
        <a:p>
          <a:r>
            <a:rPr lang="en-US" dirty="0">
              <a:solidFill>
                <a:schemeClr val="tx1"/>
              </a:solidFill>
            </a:rPr>
            <a:t>Financial capacity</a:t>
          </a:r>
        </a:p>
      </dgm:t>
    </dgm:pt>
    <dgm:pt modelId="{204AD254-FA89-4088-B3B0-969FB096FDC2}" type="parTrans" cxnId="{F7140046-24DD-49B4-8E98-BDBAC5F4B639}">
      <dgm:prSet/>
      <dgm:spPr/>
      <dgm:t>
        <a:bodyPr/>
        <a:lstStyle/>
        <a:p>
          <a:endParaRPr lang="en-US"/>
        </a:p>
      </dgm:t>
    </dgm:pt>
    <dgm:pt modelId="{1C46F679-48E3-4737-A4FE-0C577028A5B7}" type="sibTrans" cxnId="{F7140046-24DD-49B4-8E98-BDBAC5F4B639}">
      <dgm:prSet/>
      <dgm:spPr/>
      <dgm:t>
        <a:bodyPr/>
        <a:lstStyle/>
        <a:p>
          <a:endParaRPr lang="en-US"/>
        </a:p>
      </dgm:t>
    </dgm:pt>
    <dgm:pt modelId="{D9FAA9CF-4D07-4F99-BEDD-F134796A83D8}">
      <dgm:prSet phldrT="[Text]"/>
      <dgm:spPr/>
      <dgm:t>
        <a:bodyPr/>
        <a:lstStyle/>
        <a:p>
          <a:r>
            <a:rPr lang="en-US" dirty="0"/>
            <a:t>45 points possible</a:t>
          </a:r>
        </a:p>
      </dgm:t>
    </dgm:pt>
    <dgm:pt modelId="{DE4319EB-EC9A-4708-8C8E-F8119226002C}" type="parTrans" cxnId="{64775CAC-BFE5-458D-BBE0-49E2E7FE39FD}">
      <dgm:prSet/>
      <dgm:spPr/>
      <dgm:t>
        <a:bodyPr/>
        <a:lstStyle/>
        <a:p>
          <a:endParaRPr lang="en-US"/>
        </a:p>
      </dgm:t>
    </dgm:pt>
    <dgm:pt modelId="{5CBB0C52-7265-4FF7-9D5F-E9AC530EBEF0}" type="sibTrans" cxnId="{64775CAC-BFE5-458D-BBE0-49E2E7FE39FD}">
      <dgm:prSet/>
      <dgm:spPr/>
      <dgm:t>
        <a:bodyPr/>
        <a:lstStyle/>
        <a:p>
          <a:endParaRPr lang="en-US"/>
        </a:p>
      </dgm:t>
    </dgm:pt>
    <dgm:pt modelId="{47A93086-EE25-4156-A8D6-078D45AF4DD3}">
      <dgm:prSet phldrT="[Text]"/>
      <dgm:spPr/>
      <dgm:t>
        <a:bodyPr/>
        <a:lstStyle/>
        <a:p>
          <a:r>
            <a:rPr lang="en-US" dirty="0"/>
            <a:t>Scored by RUBA</a:t>
          </a:r>
        </a:p>
      </dgm:t>
    </dgm:pt>
    <dgm:pt modelId="{DEBF00BC-FD4C-42CC-A69C-CA7BAEB44508}" type="parTrans" cxnId="{3088C813-E43F-423F-AC56-DD8159CDBE2E}">
      <dgm:prSet/>
      <dgm:spPr/>
      <dgm:t>
        <a:bodyPr/>
        <a:lstStyle/>
        <a:p>
          <a:endParaRPr lang="en-US"/>
        </a:p>
      </dgm:t>
    </dgm:pt>
    <dgm:pt modelId="{0E24F089-4C12-4E01-8306-38D5C7FA7A1C}" type="sibTrans" cxnId="{3088C813-E43F-423F-AC56-DD8159CDBE2E}">
      <dgm:prSet/>
      <dgm:spPr/>
      <dgm:t>
        <a:bodyPr/>
        <a:lstStyle/>
        <a:p>
          <a:endParaRPr lang="en-US"/>
        </a:p>
      </dgm:t>
    </dgm:pt>
    <dgm:pt modelId="{28317F22-7FCC-43A9-9792-D73B98939686}" type="pres">
      <dgm:prSet presAssocID="{0CC34B90-5673-43E0-9AF7-47046D88BDC9}" presName="Name0" presStyleCnt="0">
        <dgm:presLayoutVars>
          <dgm:dir/>
          <dgm:animLvl val="lvl"/>
          <dgm:resizeHandles/>
        </dgm:presLayoutVars>
      </dgm:prSet>
      <dgm:spPr/>
    </dgm:pt>
    <dgm:pt modelId="{633C4763-D8CC-4605-95F5-33F260B22DEA}" type="pres">
      <dgm:prSet presAssocID="{BC4D2A5C-8B4A-465D-B029-4078179DA46F}" presName="linNode" presStyleCnt="0"/>
      <dgm:spPr/>
    </dgm:pt>
    <dgm:pt modelId="{9D688AA3-CE9C-4B86-AB31-24145CE7278D}" type="pres">
      <dgm:prSet presAssocID="{BC4D2A5C-8B4A-465D-B029-4078179DA46F}" presName="parentShp" presStyleLbl="node1" presStyleIdx="0" presStyleCnt="3">
        <dgm:presLayoutVars>
          <dgm:bulletEnabled val="1"/>
        </dgm:presLayoutVars>
      </dgm:prSet>
      <dgm:spPr/>
    </dgm:pt>
    <dgm:pt modelId="{08359B48-0D0D-49EF-88C2-AD3114ADC547}" type="pres">
      <dgm:prSet presAssocID="{BC4D2A5C-8B4A-465D-B029-4078179DA46F}" presName="childShp" presStyleLbl="bgAccFollowNode1" presStyleIdx="0" presStyleCnt="3">
        <dgm:presLayoutVars>
          <dgm:bulletEnabled val="1"/>
        </dgm:presLayoutVars>
      </dgm:prSet>
      <dgm:spPr/>
    </dgm:pt>
    <dgm:pt modelId="{484390EE-CE0A-4158-9886-32FC89F312AD}" type="pres">
      <dgm:prSet presAssocID="{A63EB907-9F72-4F02-A021-AD5199C018A3}" presName="spacing" presStyleCnt="0"/>
      <dgm:spPr/>
    </dgm:pt>
    <dgm:pt modelId="{6CC25776-FB96-4E9E-AAF9-CDB378AA6448}" type="pres">
      <dgm:prSet presAssocID="{2816D806-7DBA-4ECF-A7DA-54F3852015F1}" presName="linNode" presStyleCnt="0"/>
      <dgm:spPr/>
    </dgm:pt>
    <dgm:pt modelId="{A6395B2A-20A3-4F88-BFC9-53B8B4800AD0}" type="pres">
      <dgm:prSet presAssocID="{2816D806-7DBA-4ECF-A7DA-54F3852015F1}" presName="parentShp" presStyleLbl="node1" presStyleIdx="1" presStyleCnt="3">
        <dgm:presLayoutVars>
          <dgm:bulletEnabled val="1"/>
        </dgm:presLayoutVars>
      </dgm:prSet>
      <dgm:spPr/>
    </dgm:pt>
    <dgm:pt modelId="{C975FBDE-92CE-427B-A2E6-E3FD23C0F2B8}" type="pres">
      <dgm:prSet presAssocID="{2816D806-7DBA-4ECF-A7DA-54F3852015F1}" presName="childShp" presStyleLbl="bgAccFollowNode1" presStyleIdx="1" presStyleCnt="3">
        <dgm:presLayoutVars>
          <dgm:bulletEnabled val="1"/>
        </dgm:presLayoutVars>
      </dgm:prSet>
      <dgm:spPr/>
    </dgm:pt>
    <dgm:pt modelId="{81920CFF-78E7-48D0-82EC-DA5D97C87C8A}" type="pres">
      <dgm:prSet presAssocID="{BA27C3F9-FBA5-4EFE-8A8C-5793F4DEAE57}" presName="spacing" presStyleCnt="0"/>
      <dgm:spPr/>
    </dgm:pt>
    <dgm:pt modelId="{7F132B48-4229-4991-A5EB-181C75BA1AFD}" type="pres">
      <dgm:prSet presAssocID="{651F95EE-F8D5-4E96-B9B1-F8BC0FE0D637}" presName="linNode" presStyleCnt="0"/>
      <dgm:spPr/>
    </dgm:pt>
    <dgm:pt modelId="{75C40E74-6812-4309-8CCB-08D5F5EEABB4}" type="pres">
      <dgm:prSet presAssocID="{651F95EE-F8D5-4E96-B9B1-F8BC0FE0D637}" presName="parentShp" presStyleLbl="node1" presStyleIdx="2" presStyleCnt="3">
        <dgm:presLayoutVars>
          <dgm:bulletEnabled val="1"/>
        </dgm:presLayoutVars>
      </dgm:prSet>
      <dgm:spPr/>
    </dgm:pt>
    <dgm:pt modelId="{D880BF7A-CAD9-4BE9-AE4B-018C8D122CBC}" type="pres">
      <dgm:prSet presAssocID="{651F95EE-F8D5-4E96-B9B1-F8BC0FE0D637}" presName="childShp" presStyleLbl="bgAccFollowNode1" presStyleIdx="2" presStyleCnt="3">
        <dgm:presLayoutVars>
          <dgm:bulletEnabled val="1"/>
        </dgm:presLayoutVars>
      </dgm:prSet>
      <dgm:spPr/>
    </dgm:pt>
  </dgm:ptLst>
  <dgm:cxnLst>
    <dgm:cxn modelId="{3088C813-E43F-423F-AC56-DD8159CDBE2E}" srcId="{651F95EE-F8D5-4E96-B9B1-F8BC0FE0D637}" destId="{47A93086-EE25-4156-A8D6-078D45AF4DD3}" srcOrd="1" destOrd="0" parTransId="{DEBF00BC-FD4C-42CC-A69C-CA7BAEB44508}" sibTransId="{0E24F089-4C12-4E01-8306-38D5C7FA7A1C}"/>
    <dgm:cxn modelId="{617A4932-307F-4136-8C83-ED367493BF8D}" srcId="{BC4D2A5C-8B4A-465D-B029-4078179DA46F}" destId="{C89FA436-DAC0-4F68-94E1-A2F82AAC16E9}" srcOrd="0" destOrd="0" parTransId="{D6A478D9-43C2-4E21-A44D-7D7CE286D0E2}" sibTransId="{3D2CEA4D-182C-41B0-A8D2-997C918EF50A}"/>
    <dgm:cxn modelId="{C1E9103E-0CD7-483C-B45C-57582817D99D}" type="presOf" srcId="{BC4D2A5C-8B4A-465D-B029-4078179DA46F}" destId="{9D688AA3-CE9C-4B86-AB31-24145CE7278D}" srcOrd="0" destOrd="0" presId="urn:microsoft.com/office/officeart/2005/8/layout/vList6"/>
    <dgm:cxn modelId="{3AC6C460-C903-40A0-824A-2DCB4B40F926}" srcId="{0CC34B90-5673-43E0-9AF7-47046D88BDC9}" destId="{BC4D2A5C-8B4A-465D-B029-4078179DA46F}" srcOrd="0" destOrd="0" parTransId="{30651954-BCF0-457B-8DD7-FD9BDFF36AE0}" sibTransId="{A63EB907-9F72-4F02-A021-AD5199C018A3}"/>
    <dgm:cxn modelId="{DCBBCC63-7FD4-4A55-856C-AA59DBC0647E}" srcId="{BC4D2A5C-8B4A-465D-B029-4078179DA46F}" destId="{DEA722D7-1A48-4DB3-8C48-6343746646F2}" srcOrd="1" destOrd="0" parTransId="{2C632103-E462-4897-8B96-CF4A6171CDE7}" sibTransId="{6046C07F-DED0-41D1-B6EF-055DA0A2B09B}"/>
    <dgm:cxn modelId="{50B12845-0211-4BD2-BAFD-852A281C9BD8}" type="presOf" srcId="{B287DDC4-0F19-41A7-A82D-DE3A782FA1E0}" destId="{C975FBDE-92CE-427B-A2E6-E3FD23C0F2B8}" srcOrd="0" destOrd="0" presId="urn:microsoft.com/office/officeart/2005/8/layout/vList6"/>
    <dgm:cxn modelId="{F7140046-24DD-49B4-8E98-BDBAC5F4B639}" srcId="{0CC34B90-5673-43E0-9AF7-47046D88BDC9}" destId="{651F95EE-F8D5-4E96-B9B1-F8BC0FE0D637}" srcOrd="2" destOrd="0" parTransId="{204AD254-FA89-4088-B3B0-969FB096FDC2}" sibTransId="{1C46F679-48E3-4737-A4FE-0C577028A5B7}"/>
    <dgm:cxn modelId="{1B8B236E-460A-48AF-BC57-DD3A5CBFEBD7}" type="presOf" srcId="{2816D806-7DBA-4ECF-A7DA-54F3852015F1}" destId="{A6395B2A-20A3-4F88-BFC9-53B8B4800AD0}" srcOrd="0" destOrd="0" presId="urn:microsoft.com/office/officeart/2005/8/layout/vList6"/>
    <dgm:cxn modelId="{FFB81A70-FB29-4B60-A003-A845D57A564E}" type="presOf" srcId="{651F95EE-F8D5-4E96-B9B1-F8BC0FE0D637}" destId="{75C40E74-6812-4309-8CCB-08D5F5EEABB4}" srcOrd="0" destOrd="0" presId="urn:microsoft.com/office/officeart/2005/8/layout/vList6"/>
    <dgm:cxn modelId="{FC729073-BDEB-4891-8E7D-C9DDFC7B5DF6}" type="presOf" srcId="{0CC34B90-5673-43E0-9AF7-47046D88BDC9}" destId="{28317F22-7FCC-43A9-9792-D73B98939686}" srcOrd="0" destOrd="0" presId="urn:microsoft.com/office/officeart/2005/8/layout/vList6"/>
    <dgm:cxn modelId="{F652D894-AA4E-478F-8C0F-4B76967B719C}" srcId="{0CC34B90-5673-43E0-9AF7-47046D88BDC9}" destId="{2816D806-7DBA-4ECF-A7DA-54F3852015F1}" srcOrd="1" destOrd="0" parTransId="{4D4C3DF8-9747-4717-82DE-48A7EEBFEBD2}" sibTransId="{BA27C3F9-FBA5-4EFE-8A8C-5793F4DEAE57}"/>
    <dgm:cxn modelId="{61F0089A-D853-41EC-A69C-46810FD142AE}" type="presOf" srcId="{D9FAA9CF-4D07-4F99-BEDD-F134796A83D8}" destId="{D880BF7A-CAD9-4BE9-AE4B-018C8D122CBC}" srcOrd="0" destOrd="0" presId="urn:microsoft.com/office/officeart/2005/8/layout/vList6"/>
    <dgm:cxn modelId="{D33DACAB-AD74-44B6-AAED-57DC215AE05C}" type="presOf" srcId="{C89FA436-DAC0-4F68-94E1-A2F82AAC16E9}" destId="{08359B48-0D0D-49EF-88C2-AD3114ADC547}" srcOrd="0" destOrd="0" presId="urn:microsoft.com/office/officeart/2005/8/layout/vList6"/>
    <dgm:cxn modelId="{64775CAC-BFE5-458D-BBE0-49E2E7FE39FD}" srcId="{651F95EE-F8D5-4E96-B9B1-F8BC0FE0D637}" destId="{D9FAA9CF-4D07-4F99-BEDD-F134796A83D8}" srcOrd="0" destOrd="0" parTransId="{DE4319EB-EC9A-4708-8C8E-F8119226002C}" sibTransId="{5CBB0C52-7265-4FF7-9D5F-E9AC530EBEF0}"/>
    <dgm:cxn modelId="{847D67B3-9B45-463A-8E44-0EECC8269B7C}" srcId="{2816D806-7DBA-4ECF-A7DA-54F3852015F1}" destId="{B287DDC4-0F19-41A7-A82D-DE3A782FA1E0}" srcOrd="0" destOrd="0" parTransId="{4B8E9644-28DE-4728-8C56-82EB836E5808}" sibTransId="{0C11BA1B-5D26-4743-A5FD-31E9BAADA24D}"/>
    <dgm:cxn modelId="{E39EDFC7-1022-48E7-985B-5A75BDDB3D90}" type="presOf" srcId="{54360EB8-F32D-4727-B750-B60AA7B4A4EB}" destId="{C975FBDE-92CE-427B-A2E6-E3FD23C0F2B8}" srcOrd="0" destOrd="1" presId="urn:microsoft.com/office/officeart/2005/8/layout/vList6"/>
    <dgm:cxn modelId="{95E2A8E4-DFD7-48DC-8140-0E2514CB202B}" type="presOf" srcId="{DEA722D7-1A48-4DB3-8C48-6343746646F2}" destId="{08359B48-0D0D-49EF-88C2-AD3114ADC547}" srcOrd="0" destOrd="1" presId="urn:microsoft.com/office/officeart/2005/8/layout/vList6"/>
    <dgm:cxn modelId="{B580F4EF-AC26-42D4-B26B-424B90325C63}" type="presOf" srcId="{47A93086-EE25-4156-A8D6-078D45AF4DD3}" destId="{D880BF7A-CAD9-4BE9-AE4B-018C8D122CBC}" srcOrd="0" destOrd="1" presId="urn:microsoft.com/office/officeart/2005/8/layout/vList6"/>
    <dgm:cxn modelId="{CCD562F0-FC5D-4F8F-B590-0ADCECA05438}" srcId="{2816D806-7DBA-4ECF-A7DA-54F3852015F1}" destId="{54360EB8-F32D-4727-B750-B60AA7B4A4EB}" srcOrd="1" destOrd="0" parTransId="{45457B4B-EC5D-4C15-AB71-51741AF888BA}" sibTransId="{43AAAE40-435C-4FFA-8D1B-3858F56747F6}"/>
    <dgm:cxn modelId="{AB95076F-C516-44A9-8DCD-84A668EA63DF}" type="presParOf" srcId="{28317F22-7FCC-43A9-9792-D73B98939686}" destId="{633C4763-D8CC-4605-95F5-33F260B22DEA}" srcOrd="0" destOrd="0" presId="urn:microsoft.com/office/officeart/2005/8/layout/vList6"/>
    <dgm:cxn modelId="{38359C35-D7F3-45DB-BEAA-F41D14611817}" type="presParOf" srcId="{633C4763-D8CC-4605-95F5-33F260B22DEA}" destId="{9D688AA3-CE9C-4B86-AB31-24145CE7278D}" srcOrd="0" destOrd="0" presId="urn:microsoft.com/office/officeart/2005/8/layout/vList6"/>
    <dgm:cxn modelId="{4FF75FCD-3EC6-443C-BB9E-6E3AB029161F}" type="presParOf" srcId="{633C4763-D8CC-4605-95F5-33F260B22DEA}" destId="{08359B48-0D0D-49EF-88C2-AD3114ADC547}" srcOrd="1" destOrd="0" presId="urn:microsoft.com/office/officeart/2005/8/layout/vList6"/>
    <dgm:cxn modelId="{126C835A-8828-4876-9A74-C884924CDA90}" type="presParOf" srcId="{28317F22-7FCC-43A9-9792-D73B98939686}" destId="{484390EE-CE0A-4158-9886-32FC89F312AD}" srcOrd="1" destOrd="0" presId="urn:microsoft.com/office/officeart/2005/8/layout/vList6"/>
    <dgm:cxn modelId="{D045EEDE-35A7-4424-BCA0-95483D00E39C}" type="presParOf" srcId="{28317F22-7FCC-43A9-9792-D73B98939686}" destId="{6CC25776-FB96-4E9E-AAF9-CDB378AA6448}" srcOrd="2" destOrd="0" presId="urn:microsoft.com/office/officeart/2005/8/layout/vList6"/>
    <dgm:cxn modelId="{C0CBF079-4A8B-49FF-A603-6B4DBD9953BB}" type="presParOf" srcId="{6CC25776-FB96-4E9E-AAF9-CDB378AA6448}" destId="{A6395B2A-20A3-4F88-BFC9-53B8B4800AD0}" srcOrd="0" destOrd="0" presId="urn:microsoft.com/office/officeart/2005/8/layout/vList6"/>
    <dgm:cxn modelId="{28744FAB-D2BE-4EE5-B528-36F82591793A}" type="presParOf" srcId="{6CC25776-FB96-4E9E-AAF9-CDB378AA6448}" destId="{C975FBDE-92CE-427B-A2E6-E3FD23C0F2B8}" srcOrd="1" destOrd="0" presId="urn:microsoft.com/office/officeart/2005/8/layout/vList6"/>
    <dgm:cxn modelId="{FD7ECC8D-C7C5-4BCE-A965-1DF2E021AC14}" type="presParOf" srcId="{28317F22-7FCC-43A9-9792-D73B98939686}" destId="{81920CFF-78E7-48D0-82EC-DA5D97C87C8A}" srcOrd="3" destOrd="0" presId="urn:microsoft.com/office/officeart/2005/8/layout/vList6"/>
    <dgm:cxn modelId="{CDC9A0B1-DF3D-451C-9341-8CBFCE40A471}" type="presParOf" srcId="{28317F22-7FCC-43A9-9792-D73B98939686}" destId="{7F132B48-4229-4991-A5EB-181C75BA1AFD}" srcOrd="4" destOrd="0" presId="urn:microsoft.com/office/officeart/2005/8/layout/vList6"/>
    <dgm:cxn modelId="{B48A1EF8-4EDF-4984-AA32-8DA7E9F526CC}" type="presParOf" srcId="{7F132B48-4229-4991-A5EB-181C75BA1AFD}" destId="{75C40E74-6812-4309-8CCB-08D5F5EEABB4}" srcOrd="0" destOrd="0" presId="urn:microsoft.com/office/officeart/2005/8/layout/vList6"/>
    <dgm:cxn modelId="{8CB9E229-A3EA-4E34-84DA-8775A6AC2B60}" type="presParOf" srcId="{7F132B48-4229-4991-A5EB-181C75BA1AFD}" destId="{D880BF7A-CAD9-4BE9-AE4B-018C8D122CB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E3F3AD-5F7D-4179-AD67-71059DD6E93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9BEB07E-069A-496B-8D50-9DE712B1D7F6}">
      <dgm:prSet phldrT="[Text]"/>
      <dgm:spPr/>
      <dgm:t>
        <a:bodyPr/>
        <a:lstStyle/>
        <a:p>
          <a:r>
            <a:rPr lang="en-US" dirty="0">
              <a:solidFill>
                <a:schemeClr val="tx1"/>
              </a:solidFill>
            </a:rPr>
            <a:t>Introduction</a:t>
          </a:r>
        </a:p>
      </dgm:t>
    </dgm:pt>
    <dgm:pt modelId="{8F33AE0E-A3A2-4BB0-8391-8AC7A10CDCE6}" type="parTrans" cxnId="{F38A456D-2E4D-4A33-AAAF-F75BB8518996}">
      <dgm:prSet/>
      <dgm:spPr/>
      <dgm:t>
        <a:bodyPr/>
        <a:lstStyle/>
        <a:p>
          <a:endParaRPr lang="en-US">
            <a:solidFill>
              <a:schemeClr val="tx1"/>
            </a:solidFill>
          </a:endParaRPr>
        </a:p>
      </dgm:t>
    </dgm:pt>
    <dgm:pt modelId="{89B1641D-57E2-4A0C-BD47-46C3948854D7}" type="sibTrans" cxnId="{F38A456D-2E4D-4A33-AAAF-F75BB8518996}">
      <dgm:prSet/>
      <dgm:spPr/>
      <dgm:t>
        <a:bodyPr/>
        <a:lstStyle/>
        <a:p>
          <a:endParaRPr lang="en-US">
            <a:solidFill>
              <a:schemeClr val="tx1"/>
            </a:solidFill>
          </a:endParaRPr>
        </a:p>
      </dgm:t>
    </dgm:pt>
    <dgm:pt modelId="{75B00E59-D929-47CA-BC01-52E9FE8EAC6E}">
      <dgm:prSet phldrT="[Text]"/>
      <dgm:spPr/>
      <dgm:t>
        <a:bodyPr/>
        <a:lstStyle/>
        <a:p>
          <a:r>
            <a:rPr lang="en-US" dirty="0">
              <a:solidFill>
                <a:schemeClr val="tx1"/>
              </a:solidFill>
            </a:rPr>
            <a:t>Personnel</a:t>
          </a:r>
        </a:p>
      </dgm:t>
    </dgm:pt>
    <dgm:pt modelId="{DBBA10BA-8363-4FE9-9140-4989D8FCE4CA}" type="parTrans" cxnId="{CB1024D7-AB6F-4441-97F0-0ECDC6FD0D61}">
      <dgm:prSet/>
      <dgm:spPr/>
      <dgm:t>
        <a:bodyPr/>
        <a:lstStyle/>
        <a:p>
          <a:endParaRPr lang="en-US">
            <a:solidFill>
              <a:schemeClr val="tx1"/>
            </a:solidFill>
          </a:endParaRPr>
        </a:p>
      </dgm:t>
    </dgm:pt>
    <dgm:pt modelId="{5E6CA497-6CF0-48EC-9B69-5F14401E22DB}" type="sibTrans" cxnId="{CB1024D7-AB6F-4441-97F0-0ECDC6FD0D61}">
      <dgm:prSet/>
      <dgm:spPr/>
      <dgm:t>
        <a:bodyPr/>
        <a:lstStyle/>
        <a:p>
          <a:endParaRPr lang="en-US">
            <a:solidFill>
              <a:schemeClr val="tx1"/>
            </a:solidFill>
          </a:endParaRPr>
        </a:p>
      </dgm:t>
    </dgm:pt>
    <dgm:pt modelId="{1469194E-1AD5-40CD-B6DE-C0F70E99F139}">
      <dgm:prSet phldrT="[Text]"/>
      <dgm:spPr/>
      <dgm:t>
        <a:bodyPr/>
        <a:lstStyle/>
        <a:p>
          <a:r>
            <a:rPr lang="en-US" dirty="0">
              <a:solidFill>
                <a:schemeClr val="tx1"/>
              </a:solidFill>
            </a:rPr>
            <a:t>Financial</a:t>
          </a:r>
        </a:p>
      </dgm:t>
    </dgm:pt>
    <dgm:pt modelId="{33343A82-7441-49CC-B5AD-EE7B045CD915}" type="parTrans" cxnId="{9636FDC5-0C4A-46DD-9F20-99B628435AAF}">
      <dgm:prSet/>
      <dgm:spPr/>
      <dgm:t>
        <a:bodyPr/>
        <a:lstStyle/>
        <a:p>
          <a:endParaRPr lang="en-US">
            <a:solidFill>
              <a:schemeClr val="tx1"/>
            </a:solidFill>
          </a:endParaRPr>
        </a:p>
      </dgm:t>
    </dgm:pt>
    <dgm:pt modelId="{52DE5B7D-F0B3-4572-B719-2C7EB6FBD0AF}" type="sibTrans" cxnId="{9636FDC5-0C4A-46DD-9F20-99B628435AAF}">
      <dgm:prSet/>
      <dgm:spPr/>
      <dgm:t>
        <a:bodyPr/>
        <a:lstStyle/>
        <a:p>
          <a:endParaRPr lang="en-US">
            <a:solidFill>
              <a:schemeClr val="tx1"/>
            </a:solidFill>
          </a:endParaRPr>
        </a:p>
      </dgm:t>
    </dgm:pt>
    <dgm:pt modelId="{311C2A70-EEBF-4A0F-A1D2-133E1A626B55}">
      <dgm:prSet phldrT="[Text]"/>
      <dgm:spPr/>
      <dgm:t>
        <a:bodyPr/>
        <a:lstStyle/>
        <a:p>
          <a:r>
            <a:rPr lang="en-US" dirty="0">
              <a:solidFill>
                <a:schemeClr val="tx1"/>
              </a:solidFill>
            </a:rPr>
            <a:t>Planning</a:t>
          </a:r>
        </a:p>
      </dgm:t>
    </dgm:pt>
    <dgm:pt modelId="{8C2C49AD-B822-4BBB-AF6D-BE37C086C7DD}" type="parTrans" cxnId="{F396076B-8747-40DE-AAD4-69FE6E99F436}">
      <dgm:prSet/>
      <dgm:spPr/>
      <dgm:t>
        <a:bodyPr/>
        <a:lstStyle/>
        <a:p>
          <a:endParaRPr lang="en-US">
            <a:solidFill>
              <a:schemeClr val="tx1"/>
            </a:solidFill>
          </a:endParaRPr>
        </a:p>
      </dgm:t>
    </dgm:pt>
    <dgm:pt modelId="{0DD1B799-C98A-4830-8A5B-88ABB361E979}" type="sibTrans" cxnId="{F396076B-8747-40DE-AAD4-69FE6E99F436}">
      <dgm:prSet/>
      <dgm:spPr/>
      <dgm:t>
        <a:bodyPr/>
        <a:lstStyle/>
        <a:p>
          <a:endParaRPr lang="en-US">
            <a:solidFill>
              <a:schemeClr val="tx1"/>
            </a:solidFill>
          </a:endParaRPr>
        </a:p>
      </dgm:t>
    </dgm:pt>
    <dgm:pt modelId="{A5586571-E941-415A-9B41-8E93BEE4D4FB}">
      <dgm:prSet phldrT="[Text]"/>
      <dgm:spPr/>
      <dgm:t>
        <a:bodyPr/>
        <a:lstStyle/>
        <a:p>
          <a:r>
            <a:rPr lang="en-US" dirty="0">
              <a:solidFill>
                <a:schemeClr val="tx1"/>
              </a:solidFill>
            </a:rPr>
            <a:t>Operations</a:t>
          </a:r>
        </a:p>
      </dgm:t>
    </dgm:pt>
    <dgm:pt modelId="{3E37F1DB-273B-49F9-9696-B7239F166B12}" type="parTrans" cxnId="{0E2E36FF-BEB9-4426-B127-E0B905617365}">
      <dgm:prSet/>
      <dgm:spPr/>
      <dgm:t>
        <a:bodyPr/>
        <a:lstStyle/>
        <a:p>
          <a:endParaRPr lang="en-US">
            <a:solidFill>
              <a:schemeClr val="tx1"/>
            </a:solidFill>
          </a:endParaRPr>
        </a:p>
      </dgm:t>
    </dgm:pt>
    <dgm:pt modelId="{0369482E-E00D-4F9A-9F94-481D1C0B21B8}" type="sibTrans" cxnId="{0E2E36FF-BEB9-4426-B127-E0B905617365}">
      <dgm:prSet/>
      <dgm:spPr/>
      <dgm:t>
        <a:bodyPr/>
        <a:lstStyle/>
        <a:p>
          <a:endParaRPr lang="en-US">
            <a:solidFill>
              <a:schemeClr val="tx1"/>
            </a:solidFill>
          </a:endParaRPr>
        </a:p>
      </dgm:t>
    </dgm:pt>
    <dgm:pt modelId="{F8CA84AD-35FB-4299-8418-A9A94A09D2A3}">
      <dgm:prSet phldrT="[Text]"/>
      <dgm:spPr/>
      <dgm:t>
        <a:bodyPr/>
        <a:lstStyle/>
        <a:p>
          <a:r>
            <a:rPr lang="en-US" dirty="0">
              <a:solidFill>
                <a:schemeClr val="tx1"/>
              </a:solidFill>
            </a:rPr>
            <a:t>Organizational</a:t>
          </a:r>
        </a:p>
      </dgm:t>
    </dgm:pt>
    <dgm:pt modelId="{7EE5B4F9-8A82-409C-A48D-38E64A73CF7D}" type="parTrans" cxnId="{21840CCB-D2DB-4977-BC0C-248CCFB9AAEA}">
      <dgm:prSet/>
      <dgm:spPr/>
      <dgm:t>
        <a:bodyPr/>
        <a:lstStyle/>
        <a:p>
          <a:endParaRPr lang="en-US">
            <a:solidFill>
              <a:schemeClr val="tx1"/>
            </a:solidFill>
          </a:endParaRPr>
        </a:p>
      </dgm:t>
    </dgm:pt>
    <dgm:pt modelId="{0AC799AC-3580-43DC-A4DA-2AC42209C6D2}" type="sibTrans" cxnId="{21840CCB-D2DB-4977-BC0C-248CCFB9AAEA}">
      <dgm:prSet/>
      <dgm:spPr/>
      <dgm:t>
        <a:bodyPr/>
        <a:lstStyle/>
        <a:p>
          <a:endParaRPr lang="en-US">
            <a:solidFill>
              <a:schemeClr val="tx1"/>
            </a:solidFill>
          </a:endParaRPr>
        </a:p>
      </dgm:t>
    </dgm:pt>
    <dgm:pt modelId="{6D11F3FA-1F8B-48FF-9741-5C46FA8654A3}">
      <dgm:prSet phldrT="[Text]"/>
      <dgm:spPr/>
      <dgm:t>
        <a:bodyPr/>
        <a:lstStyle/>
        <a:p>
          <a:r>
            <a:rPr lang="en-US" dirty="0">
              <a:solidFill>
                <a:schemeClr val="tx1"/>
              </a:solidFill>
            </a:rPr>
            <a:t>Elected Officials</a:t>
          </a:r>
        </a:p>
      </dgm:t>
    </dgm:pt>
    <dgm:pt modelId="{9C13881C-175A-48A6-85D2-C15F423829C8}" type="parTrans" cxnId="{6EB13804-2B13-4683-85E2-68E9CE5E5C2A}">
      <dgm:prSet/>
      <dgm:spPr/>
      <dgm:t>
        <a:bodyPr/>
        <a:lstStyle/>
        <a:p>
          <a:endParaRPr lang="en-US">
            <a:solidFill>
              <a:schemeClr val="tx1"/>
            </a:solidFill>
          </a:endParaRPr>
        </a:p>
      </dgm:t>
    </dgm:pt>
    <dgm:pt modelId="{5C41915E-F032-4614-80AE-68D53E5DB45D}" type="sibTrans" cxnId="{6EB13804-2B13-4683-85E2-68E9CE5E5C2A}">
      <dgm:prSet/>
      <dgm:spPr/>
      <dgm:t>
        <a:bodyPr/>
        <a:lstStyle/>
        <a:p>
          <a:endParaRPr lang="en-US">
            <a:solidFill>
              <a:schemeClr val="tx1"/>
            </a:solidFill>
          </a:endParaRPr>
        </a:p>
      </dgm:t>
    </dgm:pt>
    <dgm:pt modelId="{A5033D8D-98F6-4C1A-B12E-B6CC985855E6}">
      <dgm:prSet phldrT="[Text]"/>
      <dgm:spPr/>
      <dgm:t>
        <a:bodyPr/>
        <a:lstStyle/>
        <a:p>
          <a:r>
            <a:rPr lang="en-US" dirty="0">
              <a:solidFill>
                <a:schemeClr val="tx1"/>
              </a:solidFill>
            </a:rPr>
            <a:t>Clerks</a:t>
          </a:r>
        </a:p>
      </dgm:t>
    </dgm:pt>
    <dgm:pt modelId="{44D0195A-BDA5-4316-8A1C-FE8E77F4FFB2}" type="parTrans" cxnId="{947376BF-B9D8-4E58-867B-99C46246E605}">
      <dgm:prSet/>
      <dgm:spPr/>
      <dgm:t>
        <a:bodyPr/>
        <a:lstStyle/>
        <a:p>
          <a:endParaRPr lang="en-US">
            <a:solidFill>
              <a:schemeClr val="tx1"/>
            </a:solidFill>
          </a:endParaRPr>
        </a:p>
      </dgm:t>
    </dgm:pt>
    <dgm:pt modelId="{9A2F3802-1043-4AE4-9E88-11F016F7ACD9}" type="sibTrans" cxnId="{947376BF-B9D8-4E58-867B-99C46246E605}">
      <dgm:prSet/>
      <dgm:spPr/>
      <dgm:t>
        <a:bodyPr/>
        <a:lstStyle/>
        <a:p>
          <a:endParaRPr lang="en-US">
            <a:solidFill>
              <a:schemeClr val="tx1"/>
            </a:solidFill>
          </a:endParaRPr>
        </a:p>
      </dgm:t>
    </dgm:pt>
    <dgm:pt modelId="{212F688C-766C-42EA-BBBC-ED85F776366A}">
      <dgm:prSet phldrT="[Text]"/>
      <dgm:spPr/>
      <dgm:t>
        <a:bodyPr/>
        <a:lstStyle/>
        <a:p>
          <a:r>
            <a:rPr lang="en-US" dirty="0">
              <a:solidFill>
                <a:schemeClr val="tx1"/>
              </a:solidFill>
            </a:rPr>
            <a:t>QuickBooks</a:t>
          </a:r>
        </a:p>
      </dgm:t>
    </dgm:pt>
    <dgm:pt modelId="{1E588FEB-EA49-4A5E-AA8C-F27939A243AC}" type="parTrans" cxnId="{18F57CBE-5BC6-4F2F-84EF-9896756372F6}">
      <dgm:prSet/>
      <dgm:spPr/>
      <dgm:t>
        <a:bodyPr/>
        <a:lstStyle/>
        <a:p>
          <a:endParaRPr lang="en-US">
            <a:solidFill>
              <a:schemeClr val="tx1"/>
            </a:solidFill>
          </a:endParaRPr>
        </a:p>
      </dgm:t>
    </dgm:pt>
    <dgm:pt modelId="{921394B4-6489-4BB3-A075-395516855FD8}" type="sibTrans" cxnId="{18F57CBE-5BC6-4F2F-84EF-9896756372F6}">
      <dgm:prSet/>
      <dgm:spPr/>
      <dgm:t>
        <a:bodyPr/>
        <a:lstStyle/>
        <a:p>
          <a:endParaRPr lang="en-US">
            <a:solidFill>
              <a:schemeClr val="tx1"/>
            </a:solidFill>
          </a:endParaRPr>
        </a:p>
      </dgm:t>
    </dgm:pt>
    <dgm:pt modelId="{68925B70-1E72-419A-A482-70E1694BFCE9}" type="pres">
      <dgm:prSet presAssocID="{F4E3F3AD-5F7D-4179-AD67-71059DD6E939}" presName="diagram" presStyleCnt="0">
        <dgm:presLayoutVars>
          <dgm:dir/>
          <dgm:resizeHandles val="exact"/>
        </dgm:presLayoutVars>
      </dgm:prSet>
      <dgm:spPr/>
    </dgm:pt>
    <dgm:pt modelId="{7ABA2ADF-96FA-404A-95DA-410B76CDD3D3}" type="pres">
      <dgm:prSet presAssocID="{19BEB07E-069A-496B-8D50-9DE712B1D7F6}" presName="node" presStyleLbl="node1" presStyleIdx="0" presStyleCnt="9">
        <dgm:presLayoutVars>
          <dgm:bulletEnabled val="1"/>
        </dgm:presLayoutVars>
      </dgm:prSet>
      <dgm:spPr/>
    </dgm:pt>
    <dgm:pt modelId="{66AE33FB-F323-4549-AADA-DA3E1DC36A6D}" type="pres">
      <dgm:prSet presAssocID="{89B1641D-57E2-4A0C-BD47-46C3948854D7}" presName="sibTrans" presStyleCnt="0"/>
      <dgm:spPr/>
    </dgm:pt>
    <dgm:pt modelId="{D9E2DD9F-6F91-41DA-9530-B79E27764D7F}" type="pres">
      <dgm:prSet presAssocID="{75B00E59-D929-47CA-BC01-52E9FE8EAC6E}" presName="node" presStyleLbl="node1" presStyleIdx="1" presStyleCnt="9">
        <dgm:presLayoutVars>
          <dgm:bulletEnabled val="1"/>
        </dgm:presLayoutVars>
      </dgm:prSet>
      <dgm:spPr/>
    </dgm:pt>
    <dgm:pt modelId="{62E7C350-7A16-4E86-9E33-25BB7C38AEE5}" type="pres">
      <dgm:prSet presAssocID="{5E6CA497-6CF0-48EC-9B69-5F14401E22DB}" presName="sibTrans" presStyleCnt="0"/>
      <dgm:spPr/>
    </dgm:pt>
    <dgm:pt modelId="{59E7DBF3-476E-460C-B24C-A92B99364E17}" type="pres">
      <dgm:prSet presAssocID="{1469194E-1AD5-40CD-B6DE-C0F70E99F139}" presName="node" presStyleLbl="node1" presStyleIdx="2" presStyleCnt="9">
        <dgm:presLayoutVars>
          <dgm:bulletEnabled val="1"/>
        </dgm:presLayoutVars>
      </dgm:prSet>
      <dgm:spPr/>
    </dgm:pt>
    <dgm:pt modelId="{04E726C2-059C-4789-85BA-BFF94561EA8A}" type="pres">
      <dgm:prSet presAssocID="{52DE5B7D-F0B3-4572-B719-2C7EB6FBD0AF}" presName="sibTrans" presStyleCnt="0"/>
      <dgm:spPr/>
    </dgm:pt>
    <dgm:pt modelId="{8B389264-7262-44D5-A762-537608C9B76C}" type="pres">
      <dgm:prSet presAssocID="{F8CA84AD-35FB-4299-8418-A9A94A09D2A3}" presName="node" presStyleLbl="node1" presStyleIdx="3" presStyleCnt="9">
        <dgm:presLayoutVars>
          <dgm:bulletEnabled val="1"/>
        </dgm:presLayoutVars>
      </dgm:prSet>
      <dgm:spPr/>
    </dgm:pt>
    <dgm:pt modelId="{0AFEB3C0-1B4D-45B5-95CD-89FDC60EB694}" type="pres">
      <dgm:prSet presAssocID="{0AC799AC-3580-43DC-A4DA-2AC42209C6D2}" presName="sibTrans" presStyleCnt="0"/>
      <dgm:spPr/>
    </dgm:pt>
    <dgm:pt modelId="{1822EEEF-F891-402B-9B7F-AF77E0E11931}" type="pres">
      <dgm:prSet presAssocID="{311C2A70-EEBF-4A0F-A1D2-133E1A626B55}" presName="node" presStyleLbl="node1" presStyleIdx="4" presStyleCnt="9">
        <dgm:presLayoutVars>
          <dgm:bulletEnabled val="1"/>
        </dgm:presLayoutVars>
      </dgm:prSet>
      <dgm:spPr/>
    </dgm:pt>
    <dgm:pt modelId="{58DE3612-9570-498C-B76A-CF73566560C6}" type="pres">
      <dgm:prSet presAssocID="{0DD1B799-C98A-4830-8A5B-88ABB361E979}" presName="sibTrans" presStyleCnt="0"/>
      <dgm:spPr/>
    </dgm:pt>
    <dgm:pt modelId="{97D2849B-0CA6-4B72-9631-FD15684B5627}" type="pres">
      <dgm:prSet presAssocID="{A5586571-E941-415A-9B41-8E93BEE4D4FB}" presName="node" presStyleLbl="node1" presStyleIdx="5" presStyleCnt="9">
        <dgm:presLayoutVars>
          <dgm:bulletEnabled val="1"/>
        </dgm:presLayoutVars>
      </dgm:prSet>
      <dgm:spPr/>
    </dgm:pt>
    <dgm:pt modelId="{1B13E3DA-E723-4D03-BFE8-6CC12FE408E3}" type="pres">
      <dgm:prSet presAssocID="{0369482E-E00D-4F9A-9F94-481D1C0B21B8}" presName="sibTrans" presStyleCnt="0"/>
      <dgm:spPr/>
    </dgm:pt>
    <dgm:pt modelId="{50A67013-BCDB-463D-BD02-960FB31D7925}" type="pres">
      <dgm:prSet presAssocID="{6D11F3FA-1F8B-48FF-9741-5C46FA8654A3}" presName="node" presStyleLbl="node1" presStyleIdx="6" presStyleCnt="9">
        <dgm:presLayoutVars>
          <dgm:bulletEnabled val="1"/>
        </dgm:presLayoutVars>
      </dgm:prSet>
      <dgm:spPr/>
    </dgm:pt>
    <dgm:pt modelId="{551877FB-6152-45C8-97CC-052B4B7CE207}" type="pres">
      <dgm:prSet presAssocID="{5C41915E-F032-4614-80AE-68D53E5DB45D}" presName="sibTrans" presStyleCnt="0"/>
      <dgm:spPr/>
    </dgm:pt>
    <dgm:pt modelId="{A2C7B937-57EE-4C3A-B736-1F899F026713}" type="pres">
      <dgm:prSet presAssocID="{A5033D8D-98F6-4C1A-B12E-B6CC985855E6}" presName="node" presStyleLbl="node1" presStyleIdx="7" presStyleCnt="9">
        <dgm:presLayoutVars>
          <dgm:bulletEnabled val="1"/>
        </dgm:presLayoutVars>
      </dgm:prSet>
      <dgm:spPr/>
    </dgm:pt>
    <dgm:pt modelId="{4FE58DF6-AF5E-415F-9525-69FA972430DC}" type="pres">
      <dgm:prSet presAssocID="{9A2F3802-1043-4AE4-9E88-11F016F7ACD9}" presName="sibTrans" presStyleCnt="0"/>
      <dgm:spPr/>
    </dgm:pt>
    <dgm:pt modelId="{39032206-7311-4FBA-B230-01E230197E5E}" type="pres">
      <dgm:prSet presAssocID="{212F688C-766C-42EA-BBBC-ED85F776366A}" presName="node" presStyleLbl="node1" presStyleIdx="8" presStyleCnt="9">
        <dgm:presLayoutVars>
          <dgm:bulletEnabled val="1"/>
        </dgm:presLayoutVars>
      </dgm:prSet>
      <dgm:spPr/>
    </dgm:pt>
  </dgm:ptLst>
  <dgm:cxnLst>
    <dgm:cxn modelId="{6EB13804-2B13-4683-85E2-68E9CE5E5C2A}" srcId="{F4E3F3AD-5F7D-4179-AD67-71059DD6E939}" destId="{6D11F3FA-1F8B-48FF-9741-5C46FA8654A3}" srcOrd="6" destOrd="0" parTransId="{9C13881C-175A-48A6-85D2-C15F423829C8}" sibTransId="{5C41915E-F032-4614-80AE-68D53E5DB45D}"/>
    <dgm:cxn modelId="{1A832C68-428B-4B17-9B51-8BE5F8BA12CA}" type="presOf" srcId="{6D11F3FA-1F8B-48FF-9741-5C46FA8654A3}" destId="{50A67013-BCDB-463D-BD02-960FB31D7925}" srcOrd="0" destOrd="0" presId="urn:microsoft.com/office/officeart/2005/8/layout/default"/>
    <dgm:cxn modelId="{0CFF5569-B02A-444F-8BCA-1AB4655D3202}" type="presOf" srcId="{F8CA84AD-35FB-4299-8418-A9A94A09D2A3}" destId="{8B389264-7262-44D5-A762-537608C9B76C}" srcOrd="0" destOrd="0" presId="urn:microsoft.com/office/officeart/2005/8/layout/default"/>
    <dgm:cxn modelId="{F396076B-8747-40DE-AAD4-69FE6E99F436}" srcId="{F4E3F3AD-5F7D-4179-AD67-71059DD6E939}" destId="{311C2A70-EEBF-4A0F-A1D2-133E1A626B55}" srcOrd="4" destOrd="0" parTransId="{8C2C49AD-B822-4BBB-AF6D-BE37C086C7DD}" sibTransId="{0DD1B799-C98A-4830-8A5B-88ABB361E979}"/>
    <dgm:cxn modelId="{D999594C-7D7A-4811-933E-874359A076DF}" type="presOf" srcId="{212F688C-766C-42EA-BBBC-ED85F776366A}" destId="{39032206-7311-4FBA-B230-01E230197E5E}" srcOrd="0" destOrd="0" presId="urn:microsoft.com/office/officeart/2005/8/layout/default"/>
    <dgm:cxn modelId="{F38A456D-2E4D-4A33-AAAF-F75BB8518996}" srcId="{F4E3F3AD-5F7D-4179-AD67-71059DD6E939}" destId="{19BEB07E-069A-496B-8D50-9DE712B1D7F6}" srcOrd="0" destOrd="0" parTransId="{8F33AE0E-A3A2-4BB0-8391-8AC7A10CDCE6}" sibTransId="{89B1641D-57E2-4A0C-BD47-46C3948854D7}"/>
    <dgm:cxn modelId="{98F9C16F-1A31-4456-9388-56D0329402DA}" type="presOf" srcId="{19BEB07E-069A-496B-8D50-9DE712B1D7F6}" destId="{7ABA2ADF-96FA-404A-95DA-410B76CDD3D3}" srcOrd="0" destOrd="0" presId="urn:microsoft.com/office/officeart/2005/8/layout/default"/>
    <dgm:cxn modelId="{BA12C270-7152-4130-804C-AABD52AFF4E3}" type="presOf" srcId="{1469194E-1AD5-40CD-B6DE-C0F70E99F139}" destId="{59E7DBF3-476E-460C-B24C-A92B99364E17}" srcOrd="0" destOrd="0" presId="urn:microsoft.com/office/officeart/2005/8/layout/default"/>
    <dgm:cxn modelId="{9E210274-4031-4256-B414-E1EC6F49E89E}" type="presOf" srcId="{A5586571-E941-415A-9B41-8E93BEE4D4FB}" destId="{97D2849B-0CA6-4B72-9631-FD15684B5627}" srcOrd="0" destOrd="0" presId="urn:microsoft.com/office/officeart/2005/8/layout/default"/>
    <dgm:cxn modelId="{5B98E37A-677D-4337-9F24-3C3DF82E78E3}" type="presOf" srcId="{F4E3F3AD-5F7D-4179-AD67-71059DD6E939}" destId="{68925B70-1E72-419A-A482-70E1694BFCE9}" srcOrd="0" destOrd="0" presId="urn:microsoft.com/office/officeart/2005/8/layout/default"/>
    <dgm:cxn modelId="{18F57CBE-5BC6-4F2F-84EF-9896756372F6}" srcId="{F4E3F3AD-5F7D-4179-AD67-71059DD6E939}" destId="{212F688C-766C-42EA-BBBC-ED85F776366A}" srcOrd="8" destOrd="0" parTransId="{1E588FEB-EA49-4A5E-AA8C-F27939A243AC}" sibTransId="{921394B4-6489-4BB3-A075-395516855FD8}"/>
    <dgm:cxn modelId="{947376BF-B9D8-4E58-867B-99C46246E605}" srcId="{F4E3F3AD-5F7D-4179-AD67-71059DD6E939}" destId="{A5033D8D-98F6-4C1A-B12E-B6CC985855E6}" srcOrd="7" destOrd="0" parTransId="{44D0195A-BDA5-4316-8A1C-FE8E77F4FFB2}" sibTransId="{9A2F3802-1043-4AE4-9E88-11F016F7ACD9}"/>
    <dgm:cxn modelId="{514CABC1-B0C0-42CA-ACDA-9FADDF05BAB9}" type="presOf" srcId="{311C2A70-EEBF-4A0F-A1D2-133E1A626B55}" destId="{1822EEEF-F891-402B-9B7F-AF77E0E11931}" srcOrd="0" destOrd="0" presId="urn:microsoft.com/office/officeart/2005/8/layout/default"/>
    <dgm:cxn modelId="{9636FDC5-0C4A-46DD-9F20-99B628435AAF}" srcId="{F4E3F3AD-5F7D-4179-AD67-71059DD6E939}" destId="{1469194E-1AD5-40CD-B6DE-C0F70E99F139}" srcOrd="2" destOrd="0" parTransId="{33343A82-7441-49CC-B5AD-EE7B045CD915}" sibTransId="{52DE5B7D-F0B3-4572-B719-2C7EB6FBD0AF}"/>
    <dgm:cxn modelId="{DEA7F3C9-8190-4219-BE63-B37AB4D6ABC4}" type="presOf" srcId="{A5033D8D-98F6-4C1A-B12E-B6CC985855E6}" destId="{A2C7B937-57EE-4C3A-B736-1F899F026713}" srcOrd="0" destOrd="0" presId="urn:microsoft.com/office/officeart/2005/8/layout/default"/>
    <dgm:cxn modelId="{21840CCB-D2DB-4977-BC0C-248CCFB9AAEA}" srcId="{F4E3F3AD-5F7D-4179-AD67-71059DD6E939}" destId="{F8CA84AD-35FB-4299-8418-A9A94A09D2A3}" srcOrd="3" destOrd="0" parTransId="{7EE5B4F9-8A82-409C-A48D-38E64A73CF7D}" sibTransId="{0AC799AC-3580-43DC-A4DA-2AC42209C6D2}"/>
    <dgm:cxn modelId="{CB1024D7-AB6F-4441-97F0-0ECDC6FD0D61}" srcId="{F4E3F3AD-5F7D-4179-AD67-71059DD6E939}" destId="{75B00E59-D929-47CA-BC01-52E9FE8EAC6E}" srcOrd="1" destOrd="0" parTransId="{DBBA10BA-8363-4FE9-9140-4989D8FCE4CA}" sibTransId="{5E6CA497-6CF0-48EC-9B69-5F14401E22DB}"/>
    <dgm:cxn modelId="{600312ED-550A-4760-A81A-AB77A33D2243}" type="presOf" srcId="{75B00E59-D929-47CA-BC01-52E9FE8EAC6E}" destId="{D9E2DD9F-6F91-41DA-9530-B79E27764D7F}" srcOrd="0" destOrd="0" presId="urn:microsoft.com/office/officeart/2005/8/layout/default"/>
    <dgm:cxn modelId="{0E2E36FF-BEB9-4426-B127-E0B905617365}" srcId="{F4E3F3AD-5F7D-4179-AD67-71059DD6E939}" destId="{A5586571-E941-415A-9B41-8E93BEE4D4FB}" srcOrd="5" destOrd="0" parTransId="{3E37F1DB-273B-49F9-9696-B7239F166B12}" sibTransId="{0369482E-E00D-4F9A-9F94-481D1C0B21B8}"/>
    <dgm:cxn modelId="{BAE411B2-43F6-4095-82C6-EA191D3F9D1D}" type="presParOf" srcId="{68925B70-1E72-419A-A482-70E1694BFCE9}" destId="{7ABA2ADF-96FA-404A-95DA-410B76CDD3D3}" srcOrd="0" destOrd="0" presId="urn:microsoft.com/office/officeart/2005/8/layout/default"/>
    <dgm:cxn modelId="{DC702EB4-7B85-46F5-8085-30EBE55EC69E}" type="presParOf" srcId="{68925B70-1E72-419A-A482-70E1694BFCE9}" destId="{66AE33FB-F323-4549-AADA-DA3E1DC36A6D}" srcOrd="1" destOrd="0" presId="urn:microsoft.com/office/officeart/2005/8/layout/default"/>
    <dgm:cxn modelId="{55491F65-6E4D-4927-8851-1D6DB0A71F83}" type="presParOf" srcId="{68925B70-1E72-419A-A482-70E1694BFCE9}" destId="{D9E2DD9F-6F91-41DA-9530-B79E27764D7F}" srcOrd="2" destOrd="0" presId="urn:microsoft.com/office/officeart/2005/8/layout/default"/>
    <dgm:cxn modelId="{A9CF1DD5-AD30-4BAE-9264-B97B92FCA2FB}" type="presParOf" srcId="{68925B70-1E72-419A-A482-70E1694BFCE9}" destId="{62E7C350-7A16-4E86-9E33-25BB7C38AEE5}" srcOrd="3" destOrd="0" presId="urn:microsoft.com/office/officeart/2005/8/layout/default"/>
    <dgm:cxn modelId="{DCB25CB9-0027-4ED6-9BFA-666C552184E8}" type="presParOf" srcId="{68925B70-1E72-419A-A482-70E1694BFCE9}" destId="{59E7DBF3-476E-460C-B24C-A92B99364E17}" srcOrd="4" destOrd="0" presId="urn:microsoft.com/office/officeart/2005/8/layout/default"/>
    <dgm:cxn modelId="{ACEEA8FD-5D57-43A1-ACCE-86D9BDD5CE90}" type="presParOf" srcId="{68925B70-1E72-419A-A482-70E1694BFCE9}" destId="{04E726C2-059C-4789-85BA-BFF94561EA8A}" srcOrd="5" destOrd="0" presId="urn:microsoft.com/office/officeart/2005/8/layout/default"/>
    <dgm:cxn modelId="{9611336C-845A-4094-85A9-6FACC5D0D4F4}" type="presParOf" srcId="{68925B70-1E72-419A-A482-70E1694BFCE9}" destId="{8B389264-7262-44D5-A762-537608C9B76C}" srcOrd="6" destOrd="0" presId="urn:microsoft.com/office/officeart/2005/8/layout/default"/>
    <dgm:cxn modelId="{8B76168C-68E5-4CCB-8D80-F305D8853BB6}" type="presParOf" srcId="{68925B70-1E72-419A-A482-70E1694BFCE9}" destId="{0AFEB3C0-1B4D-45B5-95CD-89FDC60EB694}" srcOrd="7" destOrd="0" presId="urn:microsoft.com/office/officeart/2005/8/layout/default"/>
    <dgm:cxn modelId="{9D4F020B-AE7E-427F-A365-570C63428D3D}" type="presParOf" srcId="{68925B70-1E72-419A-A482-70E1694BFCE9}" destId="{1822EEEF-F891-402B-9B7F-AF77E0E11931}" srcOrd="8" destOrd="0" presId="urn:microsoft.com/office/officeart/2005/8/layout/default"/>
    <dgm:cxn modelId="{BBA35933-485B-4993-9807-86AB5B784FD8}" type="presParOf" srcId="{68925B70-1E72-419A-A482-70E1694BFCE9}" destId="{58DE3612-9570-498C-B76A-CF73566560C6}" srcOrd="9" destOrd="0" presId="urn:microsoft.com/office/officeart/2005/8/layout/default"/>
    <dgm:cxn modelId="{96063C74-7B66-450C-8BB5-FC2CCB29BA04}" type="presParOf" srcId="{68925B70-1E72-419A-A482-70E1694BFCE9}" destId="{97D2849B-0CA6-4B72-9631-FD15684B5627}" srcOrd="10" destOrd="0" presId="urn:microsoft.com/office/officeart/2005/8/layout/default"/>
    <dgm:cxn modelId="{8034A079-A7AC-4C94-8EFF-8F9DCF335E86}" type="presParOf" srcId="{68925B70-1E72-419A-A482-70E1694BFCE9}" destId="{1B13E3DA-E723-4D03-BFE8-6CC12FE408E3}" srcOrd="11" destOrd="0" presId="urn:microsoft.com/office/officeart/2005/8/layout/default"/>
    <dgm:cxn modelId="{F9C83AA6-300D-496A-8E2B-E77E10AA9EF6}" type="presParOf" srcId="{68925B70-1E72-419A-A482-70E1694BFCE9}" destId="{50A67013-BCDB-463D-BD02-960FB31D7925}" srcOrd="12" destOrd="0" presId="urn:microsoft.com/office/officeart/2005/8/layout/default"/>
    <dgm:cxn modelId="{458D93C6-82CA-4AFA-A331-6F51B44B573D}" type="presParOf" srcId="{68925B70-1E72-419A-A482-70E1694BFCE9}" destId="{551877FB-6152-45C8-97CC-052B4B7CE207}" srcOrd="13" destOrd="0" presId="urn:microsoft.com/office/officeart/2005/8/layout/default"/>
    <dgm:cxn modelId="{C29DF8FE-81BB-44C4-A3D7-701A87D57E20}" type="presParOf" srcId="{68925B70-1E72-419A-A482-70E1694BFCE9}" destId="{A2C7B937-57EE-4C3A-B736-1F899F026713}" srcOrd="14" destOrd="0" presId="urn:microsoft.com/office/officeart/2005/8/layout/default"/>
    <dgm:cxn modelId="{06CBA63B-CF21-49FE-8909-4C64205ED1F7}" type="presParOf" srcId="{68925B70-1E72-419A-A482-70E1694BFCE9}" destId="{4FE58DF6-AF5E-415F-9525-69FA972430DC}" srcOrd="15" destOrd="0" presId="urn:microsoft.com/office/officeart/2005/8/layout/default"/>
    <dgm:cxn modelId="{2191CB71-3358-491D-ABD8-4FADC78F3304}" type="presParOf" srcId="{68925B70-1E72-419A-A482-70E1694BFCE9}" destId="{39032206-7311-4FBA-B230-01E230197E5E}"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E957E-9B1F-4F3A-A0C6-2A099260B392}">
      <dsp:nvSpPr>
        <dsp:cNvPr id="0" name=""/>
        <dsp:cNvSpPr/>
      </dsp:nvSpPr>
      <dsp:spPr>
        <a:xfrm>
          <a:off x="0" y="0"/>
          <a:ext cx="5198860" cy="780521"/>
        </a:xfrm>
        <a:prstGeom prst="rect">
          <a:avLst/>
        </a:prstGeom>
        <a:solidFill>
          <a:srgbClr val="FDEC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40" tIns="104140" rIns="104140" bIns="10414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chemeClr val="tx1"/>
              </a:solidFill>
              <a:latin typeface="+mn-lt"/>
            </a:rPr>
            <a:t>DCRA Overview</a:t>
          </a:r>
        </a:p>
      </dsp:txBody>
      <dsp:txXfrm>
        <a:off x="0" y="0"/>
        <a:ext cx="5198860" cy="780521"/>
      </dsp:txXfrm>
    </dsp:sp>
    <dsp:sp modelId="{F3F8840F-31C3-4659-96E9-41EE44F9FBF4}">
      <dsp:nvSpPr>
        <dsp:cNvPr id="0" name=""/>
        <dsp:cNvSpPr/>
      </dsp:nvSpPr>
      <dsp:spPr>
        <a:xfrm>
          <a:off x="321210" y="821170"/>
          <a:ext cx="4556439" cy="780521"/>
        </a:xfrm>
        <a:prstGeom prst="rect">
          <a:avLst/>
        </a:prstGeom>
        <a:solidFill>
          <a:srgbClr val="22293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40" tIns="104140" rIns="104140" bIns="104140"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mn-lt"/>
            </a:rPr>
            <a:t>Best Practices Origin</a:t>
          </a:r>
        </a:p>
      </dsp:txBody>
      <dsp:txXfrm>
        <a:off x="321210" y="821170"/>
        <a:ext cx="4556439" cy="780521"/>
      </dsp:txXfrm>
    </dsp:sp>
    <dsp:sp modelId="{6D813330-9F6D-4C4A-A52C-337BB027D501}">
      <dsp:nvSpPr>
        <dsp:cNvPr id="0" name=""/>
        <dsp:cNvSpPr/>
      </dsp:nvSpPr>
      <dsp:spPr>
        <a:xfrm>
          <a:off x="175205" y="1640718"/>
          <a:ext cx="4848448" cy="780521"/>
        </a:xfrm>
        <a:prstGeom prst="rect">
          <a:avLst/>
        </a:prstGeom>
        <a:solidFill>
          <a:srgbClr val="34DE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40" tIns="104140" rIns="104140" bIns="104140"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mn-lt"/>
            </a:rPr>
            <a:t>Best Practices Scoring</a:t>
          </a:r>
        </a:p>
      </dsp:txBody>
      <dsp:txXfrm>
        <a:off x="175205" y="1640718"/>
        <a:ext cx="4848448" cy="780521"/>
      </dsp:txXfrm>
    </dsp:sp>
    <dsp:sp modelId="{B9B649B8-EBB5-4637-A9C8-3A01A29E5B1B}">
      <dsp:nvSpPr>
        <dsp:cNvPr id="0" name=""/>
        <dsp:cNvSpPr/>
      </dsp:nvSpPr>
      <dsp:spPr>
        <a:xfrm>
          <a:off x="269924" y="2460265"/>
          <a:ext cx="4659010" cy="780521"/>
        </a:xfrm>
        <a:prstGeom prst="rect">
          <a:avLst/>
        </a:prstGeom>
        <a:solidFill>
          <a:srgbClr val="1722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140" tIns="104140" rIns="104140" bIns="104140"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mn-lt"/>
            </a:rPr>
            <a:t>Additional Resources</a:t>
          </a:r>
        </a:p>
      </dsp:txBody>
      <dsp:txXfrm>
        <a:off x="269924" y="2460265"/>
        <a:ext cx="4659010" cy="780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9C819-9786-437F-ABBB-B48E64E9ECFA}">
      <dsp:nvSpPr>
        <dsp:cNvPr id="0" name=""/>
        <dsp:cNvSpPr/>
      </dsp:nvSpPr>
      <dsp:spPr>
        <a:xfrm>
          <a:off x="1719" y="26330"/>
          <a:ext cx="1364292" cy="8185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Grants &amp; Funding</a:t>
          </a:r>
          <a:endParaRPr lang="en-US" sz="1500" kern="1200" dirty="0">
            <a:solidFill>
              <a:schemeClr val="tx1"/>
            </a:solidFill>
          </a:endParaRPr>
        </a:p>
      </dsp:txBody>
      <dsp:txXfrm>
        <a:off x="1719" y="26330"/>
        <a:ext cx="1364292" cy="818575"/>
      </dsp:txXfrm>
    </dsp:sp>
    <dsp:sp modelId="{1246258B-5D97-484F-9981-CE5FC954D98F}">
      <dsp:nvSpPr>
        <dsp:cNvPr id="0" name=""/>
        <dsp:cNvSpPr/>
      </dsp:nvSpPr>
      <dsp:spPr>
        <a:xfrm>
          <a:off x="1502441" y="26330"/>
          <a:ext cx="1364292" cy="8185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Bulk Fuel Revolving Loan Program</a:t>
          </a:r>
          <a:endParaRPr lang="en-US" sz="1500" kern="1200" dirty="0">
            <a:solidFill>
              <a:schemeClr val="tx1"/>
            </a:solidFill>
          </a:endParaRPr>
        </a:p>
      </dsp:txBody>
      <dsp:txXfrm>
        <a:off x="1502441" y="26330"/>
        <a:ext cx="1364292" cy="818575"/>
      </dsp:txXfrm>
    </dsp:sp>
    <dsp:sp modelId="{3D1DF45D-167F-4043-AC74-75D6AD16F3B6}">
      <dsp:nvSpPr>
        <dsp:cNvPr id="0" name=""/>
        <dsp:cNvSpPr/>
      </dsp:nvSpPr>
      <dsp:spPr>
        <a:xfrm>
          <a:off x="3003163" y="26330"/>
          <a:ext cx="1364292" cy="81857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Serve Alaska</a:t>
          </a:r>
          <a:endParaRPr lang="en-US" sz="1500" kern="1200" dirty="0">
            <a:solidFill>
              <a:schemeClr val="tx1"/>
            </a:solidFill>
          </a:endParaRPr>
        </a:p>
      </dsp:txBody>
      <dsp:txXfrm>
        <a:off x="3003163" y="26330"/>
        <a:ext cx="1364292" cy="818575"/>
      </dsp:txXfrm>
    </dsp:sp>
    <dsp:sp modelId="{D9E8CF5C-7D39-4BB0-A4CF-D77BC7845F67}">
      <dsp:nvSpPr>
        <dsp:cNvPr id="0" name=""/>
        <dsp:cNvSpPr/>
      </dsp:nvSpPr>
      <dsp:spPr>
        <a:xfrm>
          <a:off x="4503885" y="26330"/>
          <a:ext cx="1364292" cy="81857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Floodplain Management</a:t>
          </a:r>
          <a:endParaRPr lang="en-US" sz="1500" kern="1200" dirty="0">
            <a:solidFill>
              <a:schemeClr val="tx1"/>
            </a:solidFill>
          </a:endParaRPr>
        </a:p>
      </dsp:txBody>
      <dsp:txXfrm>
        <a:off x="4503885" y="26330"/>
        <a:ext cx="1364292" cy="818575"/>
      </dsp:txXfrm>
    </dsp:sp>
    <dsp:sp modelId="{70FBAD1E-1FBE-4CB2-9460-A7CFF4D04686}">
      <dsp:nvSpPr>
        <dsp:cNvPr id="0" name=""/>
        <dsp:cNvSpPr/>
      </dsp:nvSpPr>
      <dsp:spPr>
        <a:xfrm>
          <a:off x="1719" y="981335"/>
          <a:ext cx="1364292" cy="81857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Community Resilience Programs</a:t>
          </a:r>
          <a:endParaRPr lang="en-US" sz="1500" kern="1200" dirty="0">
            <a:solidFill>
              <a:schemeClr val="tx1"/>
            </a:solidFill>
          </a:endParaRPr>
        </a:p>
      </dsp:txBody>
      <dsp:txXfrm>
        <a:off x="1719" y="981335"/>
        <a:ext cx="1364292" cy="818575"/>
      </dsp:txXfrm>
    </dsp:sp>
    <dsp:sp modelId="{5E947EB0-DE56-4087-A435-7EC2FA41B914}">
      <dsp:nvSpPr>
        <dsp:cNvPr id="0" name=""/>
        <dsp:cNvSpPr/>
      </dsp:nvSpPr>
      <dsp:spPr>
        <a:xfrm>
          <a:off x="1502441" y="981335"/>
          <a:ext cx="1364292" cy="8185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Alaska Native Language Preservation</a:t>
          </a:r>
        </a:p>
      </dsp:txBody>
      <dsp:txXfrm>
        <a:off x="1502441" y="981335"/>
        <a:ext cx="1364292" cy="818575"/>
      </dsp:txXfrm>
    </dsp:sp>
    <dsp:sp modelId="{C8EA232B-7A5E-4E7F-99CF-59B18573258C}">
      <dsp:nvSpPr>
        <dsp:cNvPr id="0" name=""/>
        <dsp:cNvSpPr/>
      </dsp:nvSpPr>
      <dsp:spPr>
        <a:xfrm>
          <a:off x="3003163" y="981335"/>
          <a:ext cx="1364292" cy="8185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Alaska Regional Development Organizations</a:t>
          </a:r>
          <a:endParaRPr lang="en-US" sz="1500" kern="1200" dirty="0">
            <a:solidFill>
              <a:schemeClr val="tx1"/>
            </a:solidFill>
          </a:endParaRPr>
        </a:p>
      </dsp:txBody>
      <dsp:txXfrm>
        <a:off x="3003163" y="981335"/>
        <a:ext cx="1364292" cy="818575"/>
      </dsp:txXfrm>
    </dsp:sp>
    <dsp:sp modelId="{53D6932C-9C86-46A3-94EE-CC389FDEEBE0}">
      <dsp:nvSpPr>
        <dsp:cNvPr id="0" name=""/>
        <dsp:cNvSpPr/>
      </dsp:nvSpPr>
      <dsp:spPr>
        <a:xfrm>
          <a:off x="4503885" y="981335"/>
          <a:ext cx="1364292" cy="81857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Office of the State Assessor</a:t>
          </a:r>
          <a:endParaRPr lang="en-US" sz="1500" kern="1200" dirty="0">
            <a:solidFill>
              <a:schemeClr val="tx1"/>
            </a:solidFill>
          </a:endParaRPr>
        </a:p>
      </dsp:txBody>
      <dsp:txXfrm>
        <a:off x="4503885" y="981335"/>
        <a:ext cx="1364292" cy="818575"/>
      </dsp:txXfrm>
    </dsp:sp>
    <dsp:sp modelId="{14D3F8C6-635E-453B-B402-2E5E12013C21}">
      <dsp:nvSpPr>
        <dsp:cNvPr id="0" name=""/>
        <dsp:cNvSpPr/>
      </dsp:nvSpPr>
      <dsp:spPr>
        <a:xfrm>
          <a:off x="1719" y="1936340"/>
          <a:ext cx="1364292" cy="81857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ANCSA Municipal Land Trust</a:t>
          </a:r>
          <a:endParaRPr lang="en-US" sz="1500" kern="1200" dirty="0">
            <a:solidFill>
              <a:schemeClr val="tx1"/>
            </a:solidFill>
          </a:endParaRPr>
        </a:p>
      </dsp:txBody>
      <dsp:txXfrm>
        <a:off x="1719" y="1936340"/>
        <a:ext cx="1364292" cy="818575"/>
      </dsp:txXfrm>
    </dsp:sp>
    <dsp:sp modelId="{83979F6C-3253-407E-86C7-017A498F392B}">
      <dsp:nvSpPr>
        <dsp:cNvPr id="0" name=""/>
        <dsp:cNvSpPr/>
      </dsp:nvSpPr>
      <dsp:spPr>
        <a:xfrm>
          <a:off x="1502441" y="1936340"/>
          <a:ext cx="1364292" cy="81857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Local Boundary Commission</a:t>
          </a:r>
          <a:endParaRPr lang="en-US" sz="1500" kern="1200" dirty="0">
            <a:solidFill>
              <a:schemeClr val="tx1"/>
            </a:solidFill>
          </a:endParaRPr>
        </a:p>
      </dsp:txBody>
      <dsp:txXfrm>
        <a:off x="1502441" y="1936340"/>
        <a:ext cx="1364292" cy="818575"/>
      </dsp:txXfrm>
    </dsp:sp>
    <dsp:sp modelId="{D8AF5C0C-AAE8-4272-A0E3-F1BDE469F313}">
      <dsp:nvSpPr>
        <dsp:cNvPr id="0" name=""/>
        <dsp:cNvSpPr/>
      </dsp:nvSpPr>
      <dsp:spPr>
        <a:xfrm>
          <a:off x="3003163" y="1936340"/>
          <a:ext cx="1364292" cy="8185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Made in  Alaska</a:t>
          </a:r>
          <a:endParaRPr lang="en-US" sz="1500" kern="1200" dirty="0">
            <a:solidFill>
              <a:schemeClr val="tx1"/>
            </a:solidFill>
          </a:endParaRPr>
        </a:p>
      </dsp:txBody>
      <dsp:txXfrm>
        <a:off x="3003163" y="1936340"/>
        <a:ext cx="1364292" cy="818575"/>
      </dsp:txXfrm>
    </dsp:sp>
    <dsp:sp modelId="{FE4B8A65-647A-4AA7-85D9-6708536451D3}">
      <dsp:nvSpPr>
        <dsp:cNvPr id="0" name=""/>
        <dsp:cNvSpPr/>
      </dsp:nvSpPr>
      <dsp:spPr>
        <a:xfrm>
          <a:off x="4503885" y="1936340"/>
          <a:ext cx="1364292" cy="8185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Mapping, Analytics, &amp; Data Resources</a:t>
          </a:r>
          <a:endParaRPr lang="en-US" sz="1500" kern="1200" dirty="0">
            <a:solidFill>
              <a:schemeClr val="tx1"/>
            </a:solidFill>
          </a:endParaRPr>
        </a:p>
      </dsp:txBody>
      <dsp:txXfrm>
        <a:off x="4503885" y="1936340"/>
        <a:ext cx="1364292" cy="818575"/>
      </dsp:txXfrm>
    </dsp:sp>
    <dsp:sp modelId="{50F72E38-DE7F-4B0B-905A-71E5589E7363}">
      <dsp:nvSpPr>
        <dsp:cNvPr id="0" name=""/>
        <dsp:cNvSpPr/>
      </dsp:nvSpPr>
      <dsp:spPr>
        <a:xfrm>
          <a:off x="1502441" y="2891345"/>
          <a:ext cx="1364292" cy="81857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Local Government Assistance</a:t>
          </a:r>
          <a:endParaRPr lang="en-US" sz="1500" kern="1200" dirty="0">
            <a:solidFill>
              <a:schemeClr val="tx1"/>
            </a:solidFill>
          </a:endParaRPr>
        </a:p>
      </dsp:txBody>
      <dsp:txXfrm>
        <a:off x="1502441" y="2891345"/>
        <a:ext cx="1364292" cy="818575"/>
      </dsp:txXfrm>
    </dsp:sp>
    <dsp:sp modelId="{7D1835C5-2E29-4276-B039-1043666C0BC8}">
      <dsp:nvSpPr>
        <dsp:cNvPr id="0" name=""/>
        <dsp:cNvSpPr/>
      </dsp:nvSpPr>
      <dsp:spPr>
        <a:xfrm>
          <a:off x="3003163" y="2891345"/>
          <a:ext cx="1364292" cy="81857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tx1"/>
              </a:solidFill>
            </a:rPr>
            <a:t>Rural Utility Business Advisors</a:t>
          </a:r>
          <a:endParaRPr lang="en-US" sz="1500" kern="1200" dirty="0">
            <a:solidFill>
              <a:schemeClr val="tx1"/>
            </a:solidFill>
          </a:endParaRPr>
        </a:p>
      </dsp:txBody>
      <dsp:txXfrm>
        <a:off x="3003163" y="2891345"/>
        <a:ext cx="1364292" cy="818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B084E-78A8-4516-BEFC-B50E253BEE4A}">
      <dsp:nvSpPr>
        <dsp:cNvPr id="0" name=""/>
        <dsp:cNvSpPr/>
      </dsp:nvSpPr>
      <dsp:spPr>
        <a:xfrm>
          <a:off x="103428" y="0"/>
          <a:ext cx="2378214" cy="142692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Local Government Specialists</a:t>
          </a:r>
        </a:p>
      </dsp:txBody>
      <dsp:txXfrm>
        <a:off x="103428" y="0"/>
        <a:ext cx="2378214" cy="14269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E3855-2472-43B9-BBB7-907EA212E16F}">
      <dsp:nvSpPr>
        <dsp:cNvPr id="0" name=""/>
        <dsp:cNvSpPr/>
      </dsp:nvSpPr>
      <dsp:spPr>
        <a:xfrm>
          <a:off x="2810907" y="410"/>
          <a:ext cx="4216361" cy="1601841"/>
        </a:xfrm>
        <a:prstGeom prst="rightArrow">
          <a:avLst>
            <a:gd name="adj1" fmla="val 75000"/>
            <a:gd name="adj2" fmla="val 50000"/>
          </a:avLst>
        </a:prstGeom>
        <a:solidFill>
          <a:srgbClr val="FDEC3B">
            <a:alpha val="72941"/>
          </a:srgb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Used by some federal and state funding programs to rank construction projects as part of the overall score</a:t>
          </a:r>
        </a:p>
      </dsp:txBody>
      <dsp:txXfrm>
        <a:off x="2810907" y="200640"/>
        <a:ext cx="3615671" cy="1201381"/>
      </dsp:txXfrm>
    </dsp:sp>
    <dsp:sp modelId="{16DEDF3F-9065-4B05-8377-E58E8786E35C}">
      <dsp:nvSpPr>
        <dsp:cNvPr id="0" name=""/>
        <dsp:cNvSpPr/>
      </dsp:nvSpPr>
      <dsp:spPr>
        <a:xfrm>
          <a:off x="0" y="410"/>
          <a:ext cx="2810907" cy="1601841"/>
        </a:xfrm>
        <a:prstGeom prst="roundRect">
          <a:avLst/>
        </a:prstGeom>
        <a:solidFill>
          <a:srgbClr val="FDEC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Sanitation Deficiency System (SDS)</a:t>
          </a:r>
        </a:p>
      </dsp:txBody>
      <dsp:txXfrm>
        <a:off x="78195" y="78605"/>
        <a:ext cx="2654517" cy="1445451"/>
      </dsp:txXfrm>
    </dsp:sp>
    <dsp:sp modelId="{AB112A38-4B9F-455E-8411-9EF1B1FA142E}">
      <dsp:nvSpPr>
        <dsp:cNvPr id="0" name=""/>
        <dsp:cNvSpPr/>
      </dsp:nvSpPr>
      <dsp:spPr>
        <a:xfrm>
          <a:off x="2810907" y="1762436"/>
          <a:ext cx="4216361" cy="1601841"/>
        </a:xfrm>
        <a:prstGeom prst="rightArrow">
          <a:avLst>
            <a:gd name="adj1" fmla="val 75000"/>
            <a:gd name="adj2" fmla="val 50000"/>
          </a:avLst>
        </a:prstGeom>
        <a:solidFill>
          <a:schemeClr val="accent4">
            <a:tint val="40000"/>
            <a:alpha val="90000"/>
            <a:hueOff val="12891066"/>
            <a:satOff val="46802"/>
            <a:lumOff val="-8273"/>
            <a:alphaOff val="0"/>
          </a:schemeClr>
        </a:solidFill>
        <a:ln w="25400" cap="flat" cmpd="sng" algn="ctr">
          <a:solidFill>
            <a:schemeClr val="accent4">
              <a:tint val="40000"/>
              <a:alpha val="90000"/>
              <a:hueOff val="12891066"/>
              <a:satOff val="46802"/>
              <a:lumOff val="-82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Score determines competitiveness</a:t>
          </a:r>
        </a:p>
        <a:p>
          <a:pPr marL="228600" lvl="1" indent="-228600" algn="l" defTabSz="889000">
            <a:lnSpc>
              <a:spcPct val="90000"/>
            </a:lnSpc>
            <a:spcBef>
              <a:spcPct val="0"/>
            </a:spcBef>
            <a:spcAft>
              <a:spcPct val="15000"/>
            </a:spcAft>
            <a:buChar char="•"/>
          </a:pPr>
          <a:r>
            <a:rPr lang="en-US" sz="2000" kern="1200" dirty="0"/>
            <a:t>Minimum BP score required to qualify for funding</a:t>
          </a:r>
        </a:p>
      </dsp:txBody>
      <dsp:txXfrm>
        <a:off x="2810907" y="1962666"/>
        <a:ext cx="3615671" cy="1201381"/>
      </dsp:txXfrm>
    </dsp:sp>
    <dsp:sp modelId="{D44F21EC-0B99-4B34-840A-1F5B28E22FE9}">
      <dsp:nvSpPr>
        <dsp:cNvPr id="0" name=""/>
        <dsp:cNvSpPr/>
      </dsp:nvSpPr>
      <dsp:spPr>
        <a:xfrm>
          <a:off x="0" y="1762436"/>
          <a:ext cx="2810907" cy="1601841"/>
        </a:xfrm>
        <a:prstGeom prst="roundRect">
          <a:avLst/>
        </a:prstGeom>
        <a:solidFill>
          <a:schemeClr val="accent4">
            <a:hueOff val="12511490"/>
            <a:satOff val="57183"/>
            <a:lumOff val="-30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Village Safe Water (VSW) Capital Improvement Project (CIP)</a:t>
          </a:r>
        </a:p>
      </dsp:txBody>
      <dsp:txXfrm>
        <a:off x="78195" y="1840631"/>
        <a:ext cx="2654517" cy="14454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D65C6-B4DA-4EFC-9423-B2A5E9FE1D00}">
      <dsp:nvSpPr>
        <dsp:cNvPr id="0" name=""/>
        <dsp:cNvSpPr/>
      </dsp:nvSpPr>
      <dsp:spPr>
        <a:xfrm>
          <a:off x="324082" y="2991573"/>
          <a:ext cx="6913218"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973C30-5964-4BD8-A8D8-C455431B5A08}">
      <dsp:nvSpPr>
        <dsp:cNvPr id="0" name=""/>
        <dsp:cNvSpPr/>
      </dsp:nvSpPr>
      <dsp:spPr>
        <a:xfrm>
          <a:off x="324082" y="2615649"/>
          <a:ext cx="6913218"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74856F-CDE8-4FB8-8480-98FBC220A41E}">
      <dsp:nvSpPr>
        <dsp:cNvPr id="0" name=""/>
        <dsp:cNvSpPr/>
      </dsp:nvSpPr>
      <dsp:spPr>
        <a:xfrm>
          <a:off x="324082" y="2239724"/>
          <a:ext cx="6913218"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5DA49E-1342-49A2-A986-FD5A68697164}">
      <dsp:nvSpPr>
        <dsp:cNvPr id="0" name=""/>
        <dsp:cNvSpPr/>
      </dsp:nvSpPr>
      <dsp:spPr>
        <a:xfrm>
          <a:off x="324082" y="1863800"/>
          <a:ext cx="6913218"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1D7F6C-CBC3-47D3-BA10-68D1470453D6}">
      <dsp:nvSpPr>
        <dsp:cNvPr id="0" name=""/>
        <dsp:cNvSpPr/>
      </dsp:nvSpPr>
      <dsp:spPr>
        <a:xfrm>
          <a:off x="324082" y="1487875"/>
          <a:ext cx="6913218"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783592-DF36-48F1-98AF-633E79536C93}">
      <dsp:nvSpPr>
        <dsp:cNvPr id="0" name=""/>
        <dsp:cNvSpPr/>
      </dsp:nvSpPr>
      <dsp:spPr>
        <a:xfrm>
          <a:off x="324082" y="1111951"/>
          <a:ext cx="6913218"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81249F-449C-4805-8CFC-281D8D97C84B}">
      <dsp:nvSpPr>
        <dsp:cNvPr id="0" name=""/>
        <dsp:cNvSpPr/>
      </dsp:nvSpPr>
      <dsp:spPr>
        <a:xfrm>
          <a:off x="324082" y="736026"/>
          <a:ext cx="6913218"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823840-A3C2-4354-8AE3-FBE04A66C657}">
      <dsp:nvSpPr>
        <dsp:cNvPr id="0" name=""/>
        <dsp:cNvSpPr/>
      </dsp:nvSpPr>
      <dsp:spPr>
        <a:xfrm>
          <a:off x="324082" y="360102"/>
          <a:ext cx="6913218" cy="0"/>
        </a:xfrm>
        <a:prstGeom prst="line">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1C6507-2053-4E1A-8E75-A6359F7B19F2}">
      <dsp:nvSpPr>
        <dsp:cNvPr id="0" name=""/>
        <dsp:cNvSpPr/>
      </dsp:nvSpPr>
      <dsp:spPr>
        <a:xfrm>
          <a:off x="2121519" y="2078"/>
          <a:ext cx="5115781" cy="35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t>		</a:t>
          </a:r>
          <a:r>
            <a:rPr lang="en-US" sz="1800" kern="1200" dirty="0">
              <a:solidFill>
                <a:schemeClr val="bg1"/>
              </a:solidFill>
            </a:rPr>
            <a:t>0 to 30 points</a:t>
          </a:r>
        </a:p>
      </dsp:txBody>
      <dsp:txXfrm>
        <a:off x="2121519" y="2078"/>
        <a:ext cx="5115781" cy="358023"/>
      </dsp:txXfrm>
    </dsp:sp>
    <dsp:sp modelId="{A12CA803-B9DC-405E-995A-CD13DCD7F316}">
      <dsp:nvSpPr>
        <dsp:cNvPr id="0" name=""/>
        <dsp:cNvSpPr/>
      </dsp:nvSpPr>
      <dsp:spPr>
        <a:xfrm>
          <a:off x="-324082" y="2078"/>
          <a:ext cx="3093765" cy="358023"/>
        </a:xfrm>
        <a:prstGeom prst="round2SameRect">
          <a:avLst>
            <a:gd name="adj1" fmla="val 16670"/>
            <a:gd name="adj2" fmla="val 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Health impact</a:t>
          </a:r>
        </a:p>
      </dsp:txBody>
      <dsp:txXfrm>
        <a:off x="-306602" y="19558"/>
        <a:ext cx="3058805" cy="340543"/>
      </dsp:txXfrm>
    </dsp:sp>
    <dsp:sp modelId="{162BE66B-274F-481B-9F84-973401753876}">
      <dsp:nvSpPr>
        <dsp:cNvPr id="0" name=""/>
        <dsp:cNvSpPr/>
      </dsp:nvSpPr>
      <dsp:spPr>
        <a:xfrm>
          <a:off x="2121519" y="378003"/>
          <a:ext cx="5115781" cy="35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t>	</a:t>
          </a:r>
          <a:r>
            <a:rPr lang="en-US" sz="1800" kern="1200" dirty="0">
              <a:solidFill>
                <a:schemeClr val="bg1"/>
              </a:solidFill>
            </a:rPr>
            <a:t>	0 to 25 points</a:t>
          </a:r>
        </a:p>
      </dsp:txBody>
      <dsp:txXfrm>
        <a:off x="2121519" y="378003"/>
        <a:ext cx="5115781" cy="358023"/>
      </dsp:txXfrm>
    </dsp:sp>
    <dsp:sp modelId="{047EF279-76B0-4133-BFA9-D9864F915187}">
      <dsp:nvSpPr>
        <dsp:cNvPr id="0" name=""/>
        <dsp:cNvSpPr/>
      </dsp:nvSpPr>
      <dsp:spPr>
        <a:xfrm>
          <a:off x="-324082" y="378003"/>
          <a:ext cx="3093765" cy="358023"/>
        </a:xfrm>
        <a:prstGeom prst="round2SameRect">
          <a:avLst>
            <a:gd name="adj1" fmla="val 16670"/>
            <a:gd name="adj2" fmla="val 0"/>
          </a:avLst>
        </a:prstGeom>
        <a:solidFill>
          <a:schemeClr val="accent5">
            <a:hueOff val="-965506"/>
            <a:satOff val="-2488"/>
            <a:lumOff val="-1681"/>
            <a:alphaOff val="0"/>
          </a:schemeClr>
        </a:solidFill>
        <a:ln w="25400" cap="flat" cmpd="sng" algn="ctr">
          <a:solidFill>
            <a:schemeClr val="accent5">
              <a:hueOff val="-965506"/>
              <a:satOff val="-2488"/>
              <a:lumOff val="-16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a:t>Project deficiency level</a:t>
          </a:r>
          <a:endParaRPr lang="en-US" sz="1800" kern="1200" dirty="0"/>
        </a:p>
      </dsp:txBody>
      <dsp:txXfrm>
        <a:off x="-306602" y="395483"/>
        <a:ext cx="3058805" cy="340543"/>
      </dsp:txXfrm>
    </dsp:sp>
    <dsp:sp modelId="{F2BE8384-DFE7-433E-9911-0266004D2F62}">
      <dsp:nvSpPr>
        <dsp:cNvPr id="0" name=""/>
        <dsp:cNvSpPr/>
      </dsp:nvSpPr>
      <dsp:spPr>
        <a:xfrm>
          <a:off x="2121519" y="753927"/>
          <a:ext cx="5115781" cy="35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t>		</a:t>
          </a:r>
          <a:r>
            <a:rPr lang="en-US" sz="1800" kern="1200" dirty="0">
              <a:solidFill>
                <a:schemeClr val="bg1"/>
              </a:solidFill>
            </a:rPr>
            <a:t>0 to 4 points</a:t>
          </a:r>
        </a:p>
      </dsp:txBody>
      <dsp:txXfrm>
        <a:off x="2121519" y="753927"/>
        <a:ext cx="5115781" cy="358023"/>
      </dsp:txXfrm>
    </dsp:sp>
    <dsp:sp modelId="{E7B8A933-CA6D-4C5B-B9EB-0B25CF5ABB14}">
      <dsp:nvSpPr>
        <dsp:cNvPr id="0" name=""/>
        <dsp:cNvSpPr/>
      </dsp:nvSpPr>
      <dsp:spPr>
        <a:xfrm>
          <a:off x="-324082" y="753927"/>
          <a:ext cx="3093765" cy="358023"/>
        </a:xfrm>
        <a:prstGeom prst="round2SameRect">
          <a:avLst>
            <a:gd name="adj1" fmla="val 16670"/>
            <a:gd name="adj2" fmla="val 0"/>
          </a:avLst>
        </a:prstGeom>
        <a:solidFill>
          <a:schemeClr val="accent5">
            <a:hueOff val="-1931012"/>
            <a:satOff val="-4977"/>
            <a:lumOff val="-3361"/>
            <a:alphaOff val="0"/>
          </a:schemeClr>
        </a:solidFill>
        <a:ln w="25400" cap="flat" cmpd="sng" algn="ctr">
          <a:solidFill>
            <a:schemeClr val="accent5">
              <a:hueOff val="-1931012"/>
              <a:satOff val="-4977"/>
              <a:lumOff val="-33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a:t>Adequate previous service</a:t>
          </a:r>
          <a:endParaRPr lang="en-US" sz="1800" kern="1200" dirty="0"/>
        </a:p>
      </dsp:txBody>
      <dsp:txXfrm>
        <a:off x="-306602" y="771407"/>
        <a:ext cx="3058805" cy="340543"/>
      </dsp:txXfrm>
    </dsp:sp>
    <dsp:sp modelId="{0EFB0071-3B2B-4876-BF9E-F14E2FA81BB4}">
      <dsp:nvSpPr>
        <dsp:cNvPr id="0" name=""/>
        <dsp:cNvSpPr/>
      </dsp:nvSpPr>
      <dsp:spPr>
        <a:xfrm>
          <a:off x="2121519" y="1129852"/>
          <a:ext cx="5115781" cy="35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t>		</a:t>
          </a:r>
          <a:r>
            <a:rPr lang="en-US" sz="1800" kern="1200" dirty="0">
              <a:solidFill>
                <a:schemeClr val="bg1"/>
              </a:solidFill>
            </a:rPr>
            <a:t>-9 to 9 points</a:t>
          </a:r>
        </a:p>
      </dsp:txBody>
      <dsp:txXfrm>
        <a:off x="2121519" y="1129852"/>
        <a:ext cx="5115781" cy="358023"/>
      </dsp:txXfrm>
    </dsp:sp>
    <dsp:sp modelId="{973935BA-356C-44BE-B4BC-A07B59B5C0E1}">
      <dsp:nvSpPr>
        <dsp:cNvPr id="0" name=""/>
        <dsp:cNvSpPr/>
      </dsp:nvSpPr>
      <dsp:spPr>
        <a:xfrm>
          <a:off x="-324082" y="1129852"/>
          <a:ext cx="3093765" cy="358023"/>
        </a:xfrm>
        <a:prstGeom prst="round2SameRect">
          <a:avLst>
            <a:gd name="adj1" fmla="val 16670"/>
            <a:gd name="adj2" fmla="val 0"/>
          </a:avLst>
        </a:prstGeom>
        <a:solidFill>
          <a:schemeClr val="accent5">
            <a:hueOff val="-2896518"/>
            <a:satOff val="-7465"/>
            <a:lumOff val="-5042"/>
            <a:alphaOff val="0"/>
          </a:schemeClr>
        </a:solidFill>
        <a:ln w="25400" cap="flat" cmpd="sng" algn="ctr">
          <a:solidFill>
            <a:schemeClr val="accent5">
              <a:hueOff val="-2896518"/>
              <a:satOff val="-7465"/>
              <a:lumOff val="-50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a:t>Capital cost</a:t>
          </a:r>
          <a:endParaRPr lang="en-US" sz="1800" kern="1200" dirty="0"/>
        </a:p>
      </dsp:txBody>
      <dsp:txXfrm>
        <a:off x="-306602" y="1147332"/>
        <a:ext cx="3058805" cy="340543"/>
      </dsp:txXfrm>
    </dsp:sp>
    <dsp:sp modelId="{BE76771A-6106-4543-B828-0C01811A903B}">
      <dsp:nvSpPr>
        <dsp:cNvPr id="0" name=""/>
        <dsp:cNvSpPr/>
      </dsp:nvSpPr>
      <dsp:spPr>
        <a:xfrm>
          <a:off x="2121519" y="1505777"/>
          <a:ext cx="5115781" cy="35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t>		</a:t>
          </a:r>
          <a:r>
            <a:rPr lang="en-US" sz="1800" kern="1200" dirty="0">
              <a:solidFill>
                <a:schemeClr val="bg1"/>
              </a:solidFill>
            </a:rPr>
            <a:t>0 to 16 points</a:t>
          </a:r>
        </a:p>
      </dsp:txBody>
      <dsp:txXfrm>
        <a:off x="2121519" y="1505777"/>
        <a:ext cx="5115781" cy="358023"/>
      </dsp:txXfrm>
    </dsp:sp>
    <dsp:sp modelId="{E27F86BD-F167-4A9F-84CE-09F0FC64ED00}">
      <dsp:nvSpPr>
        <dsp:cNvPr id="0" name=""/>
        <dsp:cNvSpPr/>
      </dsp:nvSpPr>
      <dsp:spPr>
        <a:xfrm>
          <a:off x="-324082" y="1505777"/>
          <a:ext cx="3093765" cy="358023"/>
        </a:xfrm>
        <a:prstGeom prst="round2SameRect">
          <a:avLst>
            <a:gd name="adj1" fmla="val 16670"/>
            <a:gd name="adj2" fmla="val 0"/>
          </a:avLst>
        </a:prstGeom>
        <a:solidFill>
          <a:schemeClr val="accent5">
            <a:hueOff val="-3862025"/>
            <a:satOff val="-9954"/>
            <a:lumOff val="-6723"/>
            <a:alphaOff val="0"/>
          </a:schemeClr>
        </a:solidFill>
        <a:ln w="25400" cap="flat" cmpd="sng" algn="ctr">
          <a:solidFill>
            <a:schemeClr val="accent5">
              <a:hueOff val="-3862025"/>
              <a:satOff val="-9954"/>
              <a:lumOff val="-67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a:t>BP score (O&amp;M capacity)</a:t>
          </a:r>
          <a:endParaRPr lang="en-US" sz="1800" kern="1200" dirty="0"/>
        </a:p>
      </dsp:txBody>
      <dsp:txXfrm>
        <a:off x="-306602" y="1523257"/>
        <a:ext cx="3058805" cy="340543"/>
      </dsp:txXfrm>
    </dsp:sp>
    <dsp:sp modelId="{30AB7664-0F69-4A6B-B3E9-0FE87FF850D9}">
      <dsp:nvSpPr>
        <dsp:cNvPr id="0" name=""/>
        <dsp:cNvSpPr/>
      </dsp:nvSpPr>
      <dsp:spPr>
        <a:xfrm>
          <a:off x="2121519" y="1881701"/>
          <a:ext cx="5115781" cy="35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t>		</a:t>
          </a:r>
          <a:r>
            <a:rPr lang="en-US" sz="1800" kern="1200" dirty="0">
              <a:solidFill>
                <a:schemeClr val="bg1"/>
              </a:solidFill>
            </a:rPr>
            <a:t>0 to 8 points</a:t>
          </a:r>
        </a:p>
      </dsp:txBody>
      <dsp:txXfrm>
        <a:off x="2121519" y="1881701"/>
        <a:ext cx="5115781" cy="358023"/>
      </dsp:txXfrm>
    </dsp:sp>
    <dsp:sp modelId="{53A5E6F6-98EE-4870-A5BB-9024CF8154E5}">
      <dsp:nvSpPr>
        <dsp:cNvPr id="0" name=""/>
        <dsp:cNvSpPr/>
      </dsp:nvSpPr>
      <dsp:spPr>
        <a:xfrm>
          <a:off x="-324082" y="1881701"/>
          <a:ext cx="3093765" cy="358023"/>
        </a:xfrm>
        <a:prstGeom prst="round2SameRect">
          <a:avLst>
            <a:gd name="adj1" fmla="val 16670"/>
            <a:gd name="adj2" fmla="val 0"/>
          </a:avLst>
        </a:prstGeom>
        <a:solidFill>
          <a:schemeClr val="accent5">
            <a:hueOff val="-4827531"/>
            <a:satOff val="-12442"/>
            <a:lumOff val="-8404"/>
            <a:alphaOff val="0"/>
          </a:schemeClr>
        </a:solidFill>
        <a:ln w="25400" cap="flat" cmpd="sng" algn="ctr">
          <a:solidFill>
            <a:schemeClr val="accent5">
              <a:hueOff val="-4827531"/>
              <a:satOff val="-12442"/>
              <a:lumOff val="-840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a:t>Local contribution</a:t>
          </a:r>
          <a:endParaRPr lang="en-US" sz="1800" kern="1200" dirty="0"/>
        </a:p>
      </dsp:txBody>
      <dsp:txXfrm>
        <a:off x="-306602" y="1899181"/>
        <a:ext cx="3058805" cy="340543"/>
      </dsp:txXfrm>
    </dsp:sp>
    <dsp:sp modelId="{D6E64947-26FD-47BD-A094-F0C791406BB4}">
      <dsp:nvSpPr>
        <dsp:cNvPr id="0" name=""/>
        <dsp:cNvSpPr/>
      </dsp:nvSpPr>
      <dsp:spPr>
        <a:xfrm>
          <a:off x="2121519" y="2257626"/>
          <a:ext cx="5115781" cy="35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dirty="0"/>
            <a:t>		</a:t>
          </a:r>
          <a:r>
            <a:rPr lang="en-US" sz="1800" kern="1200" dirty="0">
              <a:solidFill>
                <a:schemeClr val="bg1"/>
              </a:solidFill>
            </a:rPr>
            <a:t>0 to 16 points</a:t>
          </a:r>
        </a:p>
      </dsp:txBody>
      <dsp:txXfrm>
        <a:off x="2121519" y="2257626"/>
        <a:ext cx="5115781" cy="358023"/>
      </dsp:txXfrm>
    </dsp:sp>
    <dsp:sp modelId="{859C3707-143C-414D-B4F2-B49F711CE618}">
      <dsp:nvSpPr>
        <dsp:cNvPr id="0" name=""/>
        <dsp:cNvSpPr/>
      </dsp:nvSpPr>
      <dsp:spPr>
        <a:xfrm>
          <a:off x="-324082" y="2257626"/>
          <a:ext cx="3093765" cy="358023"/>
        </a:xfrm>
        <a:prstGeom prst="round2SameRect">
          <a:avLst>
            <a:gd name="adj1" fmla="val 16670"/>
            <a:gd name="adj2" fmla="val 0"/>
          </a:avLst>
        </a:prstGeom>
        <a:solidFill>
          <a:schemeClr val="accent5">
            <a:hueOff val="-5793037"/>
            <a:satOff val="-14931"/>
            <a:lumOff val="-10084"/>
            <a:alphaOff val="0"/>
          </a:schemeClr>
        </a:solidFill>
        <a:ln w="25400" cap="flat" cmpd="sng" algn="ctr">
          <a:solidFill>
            <a:schemeClr val="accent5">
              <a:hueOff val="-5793037"/>
              <a:satOff val="-14931"/>
              <a:lumOff val="-100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a:t>Local tribal priority</a:t>
          </a:r>
          <a:endParaRPr lang="en-US" sz="1800" kern="1200" dirty="0"/>
        </a:p>
      </dsp:txBody>
      <dsp:txXfrm>
        <a:off x="-306602" y="2275106"/>
        <a:ext cx="3058805" cy="340543"/>
      </dsp:txXfrm>
    </dsp:sp>
    <dsp:sp modelId="{A484FD88-A849-4790-A746-BA9E7AA09898}">
      <dsp:nvSpPr>
        <dsp:cNvPr id="0" name=""/>
        <dsp:cNvSpPr/>
      </dsp:nvSpPr>
      <dsp:spPr>
        <a:xfrm>
          <a:off x="2121519" y="2633550"/>
          <a:ext cx="5115781" cy="35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3275">
            <a:lnSpc>
              <a:spcPct val="90000"/>
            </a:lnSpc>
            <a:spcBef>
              <a:spcPct val="0"/>
            </a:spcBef>
            <a:spcAft>
              <a:spcPct val="35000"/>
            </a:spcAft>
            <a:buNone/>
          </a:pPr>
          <a:r>
            <a:rPr lang="en-US" sz="1800" kern="1200" dirty="0"/>
            <a:t>		</a:t>
          </a:r>
          <a:r>
            <a:rPr lang="en-US" sz="1800" kern="1200" dirty="0">
              <a:solidFill>
                <a:schemeClr val="bg1"/>
              </a:solidFill>
            </a:rPr>
            <a:t>15 to 0 points</a:t>
          </a:r>
        </a:p>
      </dsp:txBody>
      <dsp:txXfrm>
        <a:off x="2121519" y="2633550"/>
        <a:ext cx="5115781" cy="358023"/>
      </dsp:txXfrm>
    </dsp:sp>
    <dsp:sp modelId="{E0CE7A74-D9F7-467E-A734-061A5B24A09A}">
      <dsp:nvSpPr>
        <dsp:cNvPr id="0" name=""/>
        <dsp:cNvSpPr/>
      </dsp:nvSpPr>
      <dsp:spPr>
        <a:xfrm>
          <a:off x="-324082" y="2633550"/>
          <a:ext cx="3093765" cy="358023"/>
        </a:xfrm>
        <a:prstGeom prst="round2SameRect">
          <a:avLst>
            <a:gd name="adj1" fmla="val 16670"/>
            <a:gd name="adj2" fmla="val 0"/>
          </a:avLst>
        </a:prstGeom>
        <a:solidFill>
          <a:schemeClr val="accent5">
            <a:hueOff val="-6758543"/>
            <a:satOff val="-17419"/>
            <a:lumOff val="-11765"/>
            <a:alphaOff val="0"/>
          </a:schemeClr>
        </a:solidFill>
        <a:ln w="25400" cap="flat" cmpd="sng" algn="ctr">
          <a:solidFill>
            <a:schemeClr val="accent5">
              <a:hueOff val="-6758543"/>
              <a:satOff val="-17419"/>
              <a:lumOff val="-1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a:t>Other considerations</a:t>
          </a:r>
          <a:endParaRPr lang="en-US" sz="1800" kern="1200" dirty="0"/>
        </a:p>
      </dsp:txBody>
      <dsp:txXfrm>
        <a:off x="-306602" y="2651030"/>
        <a:ext cx="3058805" cy="340543"/>
      </dsp:txXfrm>
    </dsp:sp>
    <dsp:sp modelId="{7A18E308-F64E-4AA6-B5C3-50614E95C5E0}">
      <dsp:nvSpPr>
        <dsp:cNvPr id="0" name=""/>
        <dsp:cNvSpPr/>
      </dsp:nvSpPr>
      <dsp:spPr>
        <a:xfrm>
          <a:off x="0" y="2991573"/>
          <a:ext cx="6913218" cy="716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587375">
            <a:lnSpc>
              <a:spcPct val="90000"/>
            </a:lnSpc>
            <a:spcBef>
              <a:spcPct val="0"/>
            </a:spcBef>
            <a:spcAft>
              <a:spcPct val="15000"/>
            </a:spcAft>
            <a:buNone/>
            <a:tabLst>
              <a:tab pos="2346325" algn="l"/>
            </a:tabLst>
          </a:pPr>
          <a:r>
            <a:rPr lang="en-US" sz="1800" kern="1200" dirty="0"/>
            <a:t>				</a:t>
          </a:r>
          <a:r>
            <a:rPr lang="en-US" sz="2800" kern="1200" dirty="0">
              <a:solidFill>
                <a:schemeClr val="bg1"/>
              </a:solidFill>
            </a:rPr>
            <a:t>Total 108 Points</a:t>
          </a:r>
          <a:endParaRPr lang="en-US" sz="2800" kern="1200" dirty="0"/>
        </a:p>
      </dsp:txBody>
      <dsp:txXfrm>
        <a:off x="0" y="2991573"/>
        <a:ext cx="6913218" cy="716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DEE13-BBC3-405E-BE29-2447B9F75805}">
      <dsp:nvSpPr>
        <dsp:cNvPr id="0" name=""/>
        <dsp:cNvSpPr/>
      </dsp:nvSpPr>
      <dsp:spPr>
        <a:xfrm>
          <a:off x="0" y="544274"/>
          <a:ext cx="7688580" cy="314212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6719" tIns="728980" rIns="596719" bIns="248920" numCol="1" spcCol="1270" anchor="t" anchorCtr="0">
          <a:noAutofit/>
        </a:bodyPr>
        <a:lstStyle/>
        <a:p>
          <a:pPr marL="285750" lvl="1" indent="-285750" algn="l" defTabSz="1555750">
            <a:lnSpc>
              <a:spcPct val="90000"/>
            </a:lnSpc>
            <a:spcBef>
              <a:spcPct val="0"/>
            </a:spcBef>
            <a:spcAft>
              <a:spcPct val="15000"/>
            </a:spcAft>
            <a:buFont typeface="Arial" panose="020B0604020202020204" pitchFamily="34" charset="0"/>
            <a:buNone/>
          </a:pPr>
          <a:r>
            <a:rPr lang="en-US" sz="3500" kern="1200" dirty="0"/>
            <a:t>Dependent upon:</a:t>
          </a:r>
        </a:p>
        <a:p>
          <a:pPr marL="285750" lvl="1" indent="-285750" algn="l" defTabSz="1555750">
            <a:lnSpc>
              <a:spcPct val="90000"/>
            </a:lnSpc>
            <a:spcBef>
              <a:spcPct val="0"/>
            </a:spcBef>
            <a:spcAft>
              <a:spcPct val="15000"/>
            </a:spcAft>
            <a:buFont typeface="Arial" panose="020B0604020202020204" pitchFamily="34" charset="0"/>
            <a:buChar char="•"/>
          </a:pPr>
          <a:r>
            <a:rPr lang="en-US" sz="3500" kern="1200" dirty="0"/>
            <a:t>Type of project being requested</a:t>
          </a:r>
        </a:p>
        <a:p>
          <a:pPr marL="285750" lvl="1" indent="-285750" algn="l" defTabSz="1555750">
            <a:lnSpc>
              <a:spcPct val="90000"/>
            </a:lnSpc>
            <a:spcBef>
              <a:spcPct val="0"/>
            </a:spcBef>
            <a:spcAft>
              <a:spcPct val="15000"/>
            </a:spcAft>
            <a:buFont typeface="Arial" panose="020B0604020202020204" pitchFamily="34" charset="0"/>
            <a:buChar char="•"/>
          </a:pPr>
          <a:r>
            <a:rPr lang="en-US" sz="3500" kern="1200" dirty="0"/>
            <a:t>Current service level of the community</a:t>
          </a:r>
        </a:p>
      </dsp:txBody>
      <dsp:txXfrm>
        <a:off x="0" y="544274"/>
        <a:ext cx="7688580" cy="3142125"/>
      </dsp:txXfrm>
    </dsp:sp>
    <dsp:sp modelId="{81B4A897-7479-44C0-98D5-DD28626FA038}">
      <dsp:nvSpPr>
        <dsp:cNvPr id="0" name=""/>
        <dsp:cNvSpPr/>
      </dsp:nvSpPr>
      <dsp:spPr>
        <a:xfrm>
          <a:off x="384429" y="27674"/>
          <a:ext cx="5382006" cy="1033200"/>
        </a:xfrm>
        <a:prstGeom prst="roundRect">
          <a:avLst/>
        </a:prstGeom>
        <a:solidFill>
          <a:srgbClr val="1722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427" tIns="0" rIns="203427" bIns="0" numCol="1" spcCol="1270" anchor="ctr" anchorCtr="0">
          <a:noAutofit/>
        </a:bodyPr>
        <a:lstStyle/>
        <a:p>
          <a:pPr marL="0" lvl="0" indent="0" algn="l" defTabSz="1555750">
            <a:lnSpc>
              <a:spcPct val="90000"/>
            </a:lnSpc>
            <a:spcBef>
              <a:spcPct val="0"/>
            </a:spcBef>
            <a:spcAft>
              <a:spcPct val="35000"/>
            </a:spcAft>
            <a:buNone/>
          </a:pPr>
          <a:r>
            <a:rPr lang="en-US" sz="3500" kern="1200" dirty="0"/>
            <a:t>Minimum BP score:</a:t>
          </a:r>
        </a:p>
      </dsp:txBody>
      <dsp:txXfrm>
        <a:off x="434866" y="78111"/>
        <a:ext cx="5281132" cy="9323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59B48-0D0D-49EF-88C2-AD3114ADC547}">
      <dsp:nvSpPr>
        <dsp:cNvPr id="0" name=""/>
        <dsp:cNvSpPr/>
      </dsp:nvSpPr>
      <dsp:spPr>
        <a:xfrm>
          <a:off x="2189946" y="0"/>
          <a:ext cx="3284919" cy="952499"/>
        </a:xfrm>
        <a:prstGeom prst="rightArrow">
          <a:avLst>
            <a:gd name="adj1" fmla="val 75000"/>
            <a:gd name="adj2" fmla="val 50000"/>
          </a:avLst>
        </a:prstGeom>
        <a:solidFill>
          <a:srgbClr val="FDEC3B">
            <a:alpha val="90000"/>
          </a:srgb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45 points possible</a:t>
          </a:r>
        </a:p>
        <a:p>
          <a:pPr marL="228600" lvl="1" indent="-228600" algn="l" defTabSz="977900">
            <a:lnSpc>
              <a:spcPct val="90000"/>
            </a:lnSpc>
            <a:spcBef>
              <a:spcPct val="0"/>
            </a:spcBef>
            <a:spcAft>
              <a:spcPct val="15000"/>
            </a:spcAft>
            <a:buChar char="•"/>
          </a:pPr>
          <a:r>
            <a:rPr lang="en-US" sz="2200" kern="1200" dirty="0"/>
            <a:t>Scored by DEC</a:t>
          </a:r>
        </a:p>
      </dsp:txBody>
      <dsp:txXfrm>
        <a:off x="2189946" y="119062"/>
        <a:ext cx="2927732" cy="714375"/>
      </dsp:txXfrm>
    </dsp:sp>
    <dsp:sp modelId="{9D688AA3-CE9C-4B86-AB31-24145CE7278D}">
      <dsp:nvSpPr>
        <dsp:cNvPr id="0" name=""/>
        <dsp:cNvSpPr/>
      </dsp:nvSpPr>
      <dsp:spPr>
        <a:xfrm>
          <a:off x="0" y="0"/>
          <a:ext cx="2189946" cy="952499"/>
        </a:xfrm>
        <a:prstGeom prst="roundRect">
          <a:avLst/>
        </a:prstGeom>
        <a:solidFill>
          <a:srgbClr val="FDEC3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Technical capacity</a:t>
          </a:r>
        </a:p>
      </dsp:txBody>
      <dsp:txXfrm>
        <a:off x="46497" y="46497"/>
        <a:ext cx="2096952" cy="859505"/>
      </dsp:txXfrm>
    </dsp:sp>
    <dsp:sp modelId="{C975FBDE-92CE-427B-A2E6-E3FD23C0F2B8}">
      <dsp:nvSpPr>
        <dsp:cNvPr id="0" name=""/>
        <dsp:cNvSpPr/>
      </dsp:nvSpPr>
      <dsp:spPr>
        <a:xfrm>
          <a:off x="2189946" y="1047750"/>
          <a:ext cx="3284919" cy="952499"/>
        </a:xfrm>
        <a:prstGeom prst="rightArrow">
          <a:avLst>
            <a:gd name="adj1" fmla="val 75000"/>
            <a:gd name="adj2" fmla="val 50000"/>
          </a:avLst>
        </a:prstGeom>
        <a:solidFill>
          <a:srgbClr val="34DEBA">
            <a:alpha val="90000"/>
          </a:srgb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10 points possible</a:t>
          </a:r>
        </a:p>
        <a:p>
          <a:pPr marL="228600" lvl="1" indent="-228600" algn="l" defTabSz="977900">
            <a:lnSpc>
              <a:spcPct val="90000"/>
            </a:lnSpc>
            <a:spcBef>
              <a:spcPct val="0"/>
            </a:spcBef>
            <a:spcAft>
              <a:spcPct val="15000"/>
            </a:spcAft>
            <a:buChar char="•"/>
          </a:pPr>
          <a:r>
            <a:rPr lang="en-US" sz="2200" kern="1200" dirty="0"/>
            <a:t>Scored by RUBA</a:t>
          </a:r>
        </a:p>
      </dsp:txBody>
      <dsp:txXfrm>
        <a:off x="2189946" y="1166812"/>
        <a:ext cx="2927732" cy="714375"/>
      </dsp:txXfrm>
    </dsp:sp>
    <dsp:sp modelId="{A6395B2A-20A3-4F88-BFC9-53B8B4800AD0}">
      <dsp:nvSpPr>
        <dsp:cNvPr id="0" name=""/>
        <dsp:cNvSpPr/>
      </dsp:nvSpPr>
      <dsp:spPr>
        <a:xfrm>
          <a:off x="0" y="1047750"/>
          <a:ext cx="2189946" cy="952499"/>
        </a:xfrm>
        <a:prstGeom prst="roundRect">
          <a:avLst/>
        </a:prstGeom>
        <a:solidFill>
          <a:srgbClr val="34DE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Managerial capacity</a:t>
          </a:r>
        </a:p>
      </dsp:txBody>
      <dsp:txXfrm>
        <a:off x="46497" y="1094247"/>
        <a:ext cx="2096952" cy="859505"/>
      </dsp:txXfrm>
    </dsp:sp>
    <dsp:sp modelId="{D880BF7A-CAD9-4BE9-AE4B-018C8D122CBC}">
      <dsp:nvSpPr>
        <dsp:cNvPr id="0" name=""/>
        <dsp:cNvSpPr/>
      </dsp:nvSpPr>
      <dsp:spPr>
        <a:xfrm>
          <a:off x="2189946" y="2095500"/>
          <a:ext cx="3284919" cy="952499"/>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45 points possible</a:t>
          </a:r>
        </a:p>
        <a:p>
          <a:pPr marL="228600" lvl="1" indent="-228600" algn="l" defTabSz="977900">
            <a:lnSpc>
              <a:spcPct val="90000"/>
            </a:lnSpc>
            <a:spcBef>
              <a:spcPct val="0"/>
            </a:spcBef>
            <a:spcAft>
              <a:spcPct val="15000"/>
            </a:spcAft>
            <a:buChar char="•"/>
          </a:pPr>
          <a:r>
            <a:rPr lang="en-US" sz="2200" kern="1200" dirty="0"/>
            <a:t>Scored by RUBA</a:t>
          </a:r>
        </a:p>
      </dsp:txBody>
      <dsp:txXfrm>
        <a:off x="2189946" y="2214562"/>
        <a:ext cx="2927732" cy="714375"/>
      </dsp:txXfrm>
    </dsp:sp>
    <dsp:sp modelId="{75C40E74-6812-4309-8CCB-08D5F5EEABB4}">
      <dsp:nvSpPr>
        <dsp:cNvPr id="0" name=""/>
        <dsp:cNvSpPr/>
      </dsp:nvSpPr>
      <dsp:spPr>
        <a:xfrm>
          <a:off x="0" y="2095500"/>
          <a:ext cx="2189946" cy="9524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Financial capacity</a:t>
          </a:r>
        </a:p>
      </dsp:txBody>
      <dsp:txXfrm>
        <a:off x="46497" y="2141997"/>
        <a:ext cx="2096952" cy="8595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A2ADF-96FA-404A-95DA-410B76CDD3D3}">
      <dsp:nvSpPr>
        <dsp:cNvPr id="0" name=""/>
        <dsp:cNvSpPr/>
      </dsp:nvSpPr>
      <dsp:spPr>
        <a:xfrm>
          <a:off x="391989" y="789"/>
          <a:ext cx="1127640" cy="67658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Introduction</a:t>
          </a:r>
        </a:p>
      </dsp:txBody>
      <dsp:txXfrm>
        <a:off x="391989" y="789"/>
        <a:ext cx="1127640" cy="676584"/>
      </dsp:txXfrm>
    </dsp:sp>
    <dsp:sp modelId="{D9E2DD9F-6F91-41DA-9530-B79E27764D7F}">
      <dsp:nvSpPr>
        <dsp:cNvPr id="0" name=""/>
        <dsp:cNvSpPr/>
      </dsp:nvSpPr>
      <dsp:spPr>
        <a:xfrm>
          <a:off x="1632394" y="789"/>
          <a:ext cx="1127640" cy="67658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Personnel</a:t>
          </a:r>
        </a:p>
      </dsp:txBody>
      <dsp:txXfrm>
        <a:off x="1632394" y="789"/>
        <a:ext cx="1127640" cy="676584"/>
      </dsp:txXfrm>
    </dsp:sp>
    <dsp:sp modelId="{59E7DBF3-476E-460C-B24C-A92B99364E17}">
      <dsp:nvSpPr>
        <dsp:cNvPr id="0" name=""/>
        <dsp:cNvSpPr/>
      </dsp:nvSpPr>
      <dsp:spPr>
        <a:xfrm>
          <a:off x="2872799" y="789"/>
          <a:ext cx="1127640" cy="67658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Financial</a:t>
          </a:r>
        </a:p>
      </dsp:txBody>
      <dsp:txXfrm>
        <a:off x="2872799" y="789"/>
        <a:ext cx="1127640" cy="676584"/>
      </dsp:txXfrm>
    </dsp:sp>
    <dsp:sp modelId="{8B389264-7262-44D5-A762-537608C9B76C}">
      <dsp:nvSpPr>
        <dsp:cNvPr id="0" name=""/>
        <dsp:cNvSpPr/>
      </dsp:nvSpPr>
      <dsp:spPr>
        <a:xfrm>
          <a:off x="4113204" y="789"/>
          <a:ext cx="1127640" cy="67658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Organizational</a:t>
          </a:r>
        </a:p>
      </dsp:txBody>
      <dsp:txXfrm>
        <a:off x="4113204" y="789"/>
        <a:ext cx="1127640" cy="676584"/>
      </dsp:txXfrm>
    </dsp:sp>
    <dsp:sp modelId="{1822EEEF-F891-402B-9B7F-AF77E0E11931}">
      <dsp:nvSpPr>
        <dsp:cNvPr id="0" name=""/>
        <dsp:cNvSpPr/>
      </dsp:nvSpPr>
      <dsp:spPr>
        <a:xfrm>
          <a:off x="5353609" y="789"/>
          <a:ext cx="1127640" cy="67658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Planning</a:t>
          </a:r>
        </a:p>
      </dsp:txBody>
      <dsp:txXfrm>
        <a:off x="5353609" y="789"/>
        <a:ext cx="1127640" cy="676584"/>
      </dsp:txXfrm>
    </dsp:sp>
    <dsp:sp modelId="{97D2849B-0CA6-4B72-9631-FD15684B5627}">
      <dsp:nvSpPr>
        <dsp:cNvPr id="0" name=""/>
        <dsp:cNvSpPr/>
      </dsp:nvSpPr>
      <dsp:spPr>
        <a:xfrm>
          <a:off x="1012191" y="790138"/>
          <a:ext cx="1127640" cy="67658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Operations</a:t>
          </a:r>
        </a:p>
      </dsp:txBody>
      <dsp:txXfrm>
        <a:off x="1012191" y="790138"/>
        <a:ext cx="1127640" cy="676584"/>
      </dsp:txXfrm>
    </dsp:sp>
    <dsp:sp modelId="{50A67013-BCDB-463D-BD02-960FB31D7925}">
      <dsp:nvSpPr>
        <dsp:cNvPr id="0" name=""/>
        <dsp:cNvSpPr/>
      </dsp:nvSpPr>
      <dsp:spPr>
        <a:xfrm>
          <a:off x="2252597" y="790138"/>
          <a:ext cx="1127640" cy="67658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Elected Officials</a:t>
          </a:r>
        </a:p>
      </dsp:txBody>
      <dsp:txXfrm>
        <a:off x="2252597" y="790138"/>
        <a:ext cx="1127640" cy="676584"/>
      </dsp:txXfrm>
    </dsp:sp>
    <dsp:sp modelId="{A2C7B937-57EE-4C3A-B736-1F899F026713}">
      <dsp:nvSpPr>
        <dsp:cNvPr id="0" name=""/>
        <dsp:cNvSpPr/>
      </dsp:nvSpPr>
      <dsp:spPr>
        <a:xfrm>
          <a:off x="3493002" y="790138"/>
          <a:ext cx="1127640" cy="67658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Clerks</a:t>
          </a:r>
        </a:p>
      </dsp:txBody>
      <dsp:txXfrm>
        <a:off x="3493002" y="790138"/>
        <a:ext cx="1127640" cy="676584"/>
      </dsp:txXfrm>
    </dsp:sp>
    <dsp:sp modelId="{39032206-7311-4FBA-B230-01E230197E5E}">
      <dsp:nvSpPr>
        <dsp:cNvPr id="0" name=""/>
        <dsp:cNvSpPr/>
      </dsp:nvSpPr>
      <dsp:spPr>
        <a:xfrm>
          <a:off x="4733407" y="790138"/>
          <a:ext cx="1127640" cy="67658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QuickBooks</a:t>
          </a:r>
        </a:p>
      </dsp:txBody>
      <dsp:txXfrm>
        <a:off x="4733407" y="790138"/>
        <a:ext cx="1127640" cy="676584"/>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43ED9A-D5B8-47CF-F4C7-D638FB3C19B4}"/>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267D13B-9712-0EED-5D2E-02FB7B12B3BA}"/>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F06FB94C-8791-48F0-9E83-BE043E32B960}" type="datetime1">
              <a:rPr lang="en-US" smtClean="0"/>
              <a:t>6/12/2024</a:t>
            </a:fld>
            <a:endParaRPr lang="en-US"/>
          </a:p>
        </p:txBody>
      </p:sp>
      <p:sp>
        <p:nvSpPr>
          <p:cNvPr id="4" name="Footer Placeholder 3">
            <a:extLst>
              <a:ext uri="{FF2B5EF4-FFF2-40B4-BE49-F238E27FC236}">
                <a16:creationId xmlns:a16="http://schemas.microsoft.com/office/drawing/2014/main" id="{5C3FA1B7-D190-0AAA-4F6F-45D87BA0C11A}"/>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D54EDB-7AD5-1300-2424-8D27958D8502}"/>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7B99DA17-42A0-4E9F-9177-52F4C69E6229}" type="slidenum">
              <a:rPr lang="en-US" smtClean="0"/>
              <a:t>‹#›</a:t>
            </a:fld>
            <a:endParaRPr lang="en-US"/>
          </a:p>
        </p:txBody>
      </p:sp>
    </p:spTree>
    <p:extLst>
      <p:ext uri="{BB962C8B-B14F-4D97-AF65-F5344CB8AC3E}">
        <p14:creationId xmlns:p14="http://schemas.microsoft.com/office/powerpoint/2010/main" val="10873336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a:extLst>
              <a:ext uri="{FF2B5EF4-FFF2-40B4-BE49-F238E27FC236}">
                <a16:creationId xmlns:a16="http://schemas.microsoft.com/office/drawing/2014/main" id="{4AD34D88-29AB-3EA2-E621-E64AEDD679A2}"/>
              </a:ext>
            </a:extLst>
          </p:cNvPr>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11" name="Date Placeholder 10">
            <a:extLst>
              <a:ext uri="{FF2B5EF4-FFF2-40B4-BE49-F238E27FC236}">
                <a16:creationId xmlns:a16="http://schemas.microsoft.com/office/drawing/2014/main" id="{89FA8743-A2FC-D928-2070-908DA0913439}"/>
              </a:ext>
            </a:extLst>
          </p:cNvPr>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atin typeface="+mn-lt"/>
              </a:defRPr>
            </a:lvl1pPr>
          </a:lstStyle>
          <a:p>
            <a:fld id="{A1C2644C-1443-4C06-B1BB-A0CF88FA1DF3}" type="datetime1">
              <a:rPr lang="en-US" smtClean="0"/>
              <a:t>6/12/2024</a:t>
            </a:fld>
            <a:endParaRPr lang="en-US" dirty="0"/>
          </a:p>
        </p:txBody>
      </p:sp>
      <p:sp>
        <p:nvSpPr>
          <p:cNvPr id="12" name="Notes Placeholder 11">
            <a:extLst>
              <a:ext uri="{FF2B5EF4-FFF2-40B4-BE49-F238E27FC236}">
                <a16:creationId xmlns:a16="http://schemas.microsoft.com/office/drawing/2014/main" id="{1078E6AC-300A-7383-52B9-D9A7D3750C99}"/>
              </a:ext>
            </a:extLst>
          </p:cNvPr>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CD7F594B-52F9-2873-2257-7964928351A6}"/>
              </a:ext>
            </a:extLst>
          </p:cNvPr>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4D1D057B-0263-474A-9B80-5964C13D53FC}" type="slidenum">
              <a:rPr lang="en-US" smtClean="0"/>
              <a:t>‹#›</a:t>
            </a:fld>
            <a:endParaRPr lang="en-US" dirty="0"/>
          </a:p>
        </p:txBody>
      </p:sp>
      <p:sp>
        <p:nvSpPr>
          <p:cNvPr id="2" name="Header Placeholder 1">
            <a:extLst>
              <a:ext uri="{FF2B5EF4-FFF2-40B4-BE49-F238E27FC236}">
                <a16:creationId xmlns:a16="http://schemas.microsoft.com/office/drawing/2014/main" id="{FBC4695A-BF18-5188-9B7C-33FF1FA243AE}"/>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atin typeface="+mn-lt"/>
              </a:defRPr>
            </a:lvl1pPr>
          </a:lstStyle>
          <a:p>
            <a:r>
              <a:rPr lang="en-US" dirty="0"/>
              <a:t>DCCED Presentation Title</a:t>
            </a:r>
          </a:p>
        </p:txBody>
      </p:sp>
    </p:spTree>
    <p:extLst>
      <p:ext uri="{BB962C8B-B14F-4D97-AF65-F5344CB8AC3E}">
        <p14:creationId xmlns:p14="http://schemas.microsoft.com/office/powerpoint/2010/main" val="2250995357"/>
      </p:ext>
    </p:extLst>
  </p:cSld>
  <p:clrMap bg1="lt1" tx1="dk1" bg2="lt2" tx2="dk2" accent1="accent1" accent2="accent2" accent3="accent3" accent4="accent4" accent5="accent5" accent6="accent6" hlink="hlink" folHlink="folHlink"/>
  <p:hf hdr="0" ftr="0"/>
  <p:notesStyle>
    <a:lvl1pPr marL="0" algn="l" defTabSz="415859" rtl="0" eaLnBrk="1" latinLnBrk="0" hangingPunct="1">
      <a:defRPr sz="1200" kern="1200">
        <a:solidFill>
          <a:schemeClr val="tx1"/>
        </a:solidFill>
        <a:latin typeface="+mn-lt"/>
        <a:ea typeface="+mn-ea"/>
        <a:cs typeface="+mn-cs"/>
      </a:defRPr>
    </a:lvl1pPr>
    <a:lvl2pPr marL="207930" algn="l" defTabSz="415859" rtl="0" eaLnBrk="1" latinLnBrk="0" hangingPunct="1">
      <a:defRPr sz="1200" kern="1200">
        <a:solidFill>
          <a:schemeClr val="tx1"/>
        </a:solidFill>
        <a:latin typeface="+mn-lt"/>
        <a:ea typeface="+mn-ea"/>
        <a:cs typeface="+mn-cs"/>
      </a:defRPr>
    </a:lvl2pPr>
    <a:lvl3pPr marL="415859" algn="l" defTabSz="415859" rtl="0" eaLnBrk="1" latinLnBrk="0" hangingPunct="1">
      <a:defRPr sz="1200" kern="1200">
        <a:solidFill>
          <a:schemeClr val="tx1"/>
        </a:solidFill>
        <a:latin typeface="+mn-lt"/>
        <a:ea typeface="+mn-ea"/>
        <a:cs typeface="+mn-cs"/>
      </a:defRPr>
    </a:lvl3pPr>
    <a:lvl4pPr marL="623789" algn="l" defTabSz="415859" rtl="0" eaLnBrk="1" latinLnBrk="0" hangingPunct="1">
      <a:defRPr sz="1200" kern="1200">
        <a:solidFill>
          <a:schemeClr val="tx1"/>
        </a:solidFill>
        <a:latin typeface="+mn-lt"/>
        <a:ea typeface="+mn-ea"/>
        <a:cs typeface="+mn-cs"/>
      </a:defRPr>
    </a:lvl4pPr>
    <a:lvl5pPr marL="831717" algn="l" defTabSz="415859" rtl="0" eaLnBrk="1" latinLnBrk="0" hangingPunct="1">
      <a:defRPr sz="1200" kern="1200">
        <a:solidFill>
          <a:schemeClr val="tx1"/>
        </a:solidFill>
        <a:latin typeface="+mn-lt"/>
        <a:ea typeface="+mn-ea"/>
        <a:cs typeface="+mn-cs"/>
      </a:defRPr>
    </a:lvl5pPr>
    <a:lvl6pPr marL="1039647" algn="l" defTabSz="415859" rtl="0" eaLnBrk="1" latinLnBrk="0" hangingPunct="1">
      <a:defRPr sz="546" kern="1200">
        <a:solidFill>
          <a:schemeClr val="tx1"/>
        </a:solidFill>
        <a:latin typeface="+mn-lt"/>
        <a:ea typeface="+mn-ea"/>
        <a:cs typeface="+mn-cs"/>
      </a:defRPr>
    </a:lvl6pPr>
    <a:lvl7pPr marL="1247576" algn="l" defTabSz="415859" rtl="0" eaLnBrk="1" latinLnBrk="0" hangingPunct="1">
      <a:defRPr sz="546" kern="1200">
        <a:solidFill>
          <a:schemeClr val="tx1"/>
        </a:solidFill>
        <a:latin typeface="+mn-lt"/>
        <a:ea typeface="+mn-ea"/>
        <a:cs typeface="+mn-cs"/>
      </a:defRPr>
    </a:lvl7pPr>
    <a:lvl8pPr marL="1455506" algn="l" defTabSz="415859" rtl="0" eaLnBrk="1" latinLnBrk="0" hangingPunct="1">
      <a:defRPr sz="546" kern="1200">
        <a:solidFill>
          <a:schemeClr val="tx1"/>
        </a:solidFill>
        <a:latin typeface="+mn-lt"/>
        <a:ea typeface="+mn-ea"/>
        <a:cs typeface="+mn-cs"/>
      </a:defRPr>
    </a:lvl8pPr>
    <a:lvl9pPr marL="1663436" algn="l" defTabSz="415859" rtl="0" eaLnBrk="1" latinLnBrk="0" hangingPunct="1">
      <a:defRPr sz="54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D057B-0263-474A-9B80-5964C13D53FC}" type="slidenum">
              <a:rPr lang="en-US" smtClean="0"/>
              <a:t>1</a:t>
            </a:fld>
            <a:endParaRPr lang="en-US" dirty="0"/>
          </a:p>
        </p:txBody>
      </p:sp>
      <p:sp>
        <p:nvSpPr>
          <p:cNvPr id="5" name="Date Placeholder 4">
            <a:extLst>
              <a:ext uri="{FF2B5EF4-FFF2-40B4-BE49-F238E27FC236}">
                <a16:creationId xmlns:a16="http://schemas.microsoft.com/office/drawing/2014/main" id="{1847FCD2-D0C1-92C2-AEBE-21AB2837C4E2}"/>
              </a:ext>
            </a:extLst>
          </p:cNvPr>
          <p:cNvSpPr>
            <a:spLocks noGrp="1"/>
          </p:cNvSpPr>
          <p:nvPr>
            <p:ph type="dt" idx="1"/>
          </p:nvPr>
        </p:nvSpPr>
        <p:spPr/>
        <p:txBody>
          <a:bodyPr/>
          <a:lstStyle/>
          <a:p>
            <a:fld id="{D3D0C3D0-5ED3-4616-B144-6AE9E17C04A3}" type="datetime1">
              <a:rPr lang="en-US" smtClean="0"/>
              <a:t>6/12/2024</a:t>
            </a:fld>
            <a:endParaRPr lang="en-US" dirty="0"/>
          </a:p>
        </p:txBody>
      </p:sp>
    </p:spTree>
    <p:extLst>
      <p:ext uri="{BB962C8B-B14F-4D97-AF65-F5344CB8AC3E}">
        <p14:creationId xmlns:p14="http://schemas.microsoft.com/office/powerpoint/2010/main" val="82454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100" b="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550DEAF-72FD-4A26-873D-00FB742DFBCC}" type="slidenum">
              <a:rPr lang="de-DE" smtClean="0"/>
              <a:pPr/>
              <a:t>18</a:t>
            </a:fld>
            <a:endParaRPr lang="de-DE"/>
          </a:p>
        </p:txBody>
      </p:sp>
      <p:sp>
        <p:nvSpPr>
          <p:cNvPr id="5" name="Date Placeholder 4">
            <a:extLst>
              <a:ext uri="{FF2B5EF4-FFF2-40B4-BE49-F238E27FC236}">
                <a16:creationId xmlns:a16="http://schemas.microsoft.com/office/drawing/2014/main" id="{D271B284-72A3-418D-5AF4-1E7FFB20D20D}"/>
              </a:ext>
            </a:extLst>
          </p:cNvPr>
          <p:cNvSpPr>
            <a:spLocks noGrp="1"/>
          </p:cNvSpPr>
          <p:nvPr>
            <p:ph type="dt" idx="1"/>
          </p:nvPr>
        </p:nvSpPr>
        <p:spPr/>
        <p:txBody>
          <a:bodyPr/>
          <a:lstStyle/>
          <a:p>
            <a:fld id="{33458625-590B-4856-955C-12CEB323053C}" type="datetime1">
              <a:rPr lang="en-US" smtClean="0"/>
              <a:t>6/12/2024</a:t>
            </a:fld>
            <a:endParaRPr lang="en-US" dirty="0"/>
          </a:p>
        </p:txBody>
      </p:sp>
    </p:spTree>
    <p:extLst>
      <p:ext uri="{BB962C8B-B14F-4D97-AF65-F5344CB8AC3E}">
        <p14:creationId xmlns:p14="http://schemas.microsoft.com/office/powerpoint/2010/main" val="1706817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100" b="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550DEAF-72FD-4A26-873D-00FB742DFBCC}" type="slidenum">
              <a:rPr lang="de-DE" smtClean="0"/>
              <a:pPr/>
              <a:t>19</a:t>
            </a:fld>
            <a:endParaRPr lang="de-DE"/>
          </a:p>
        </p:txBody>
      </p:sp>
      <p:sp>
        <p:nvSpPr>
          <p:cNvPr id="5" name="Date Placeholder 4">
            <a:extLst>
              <a:ext uri="{FF2B5EF4-FFF2-40B4-BE49-F238E27FC236}">
                <a16:creationId xmlns:a16="http://schemas.microsoft.com/office/drawing/2014/main" id="{D467275C-3A07-4A1F-006E-EAE292BCAB8C}"/>
              </a:ext>
            </a:extLst>
          </p:cNvPr>
          <p:cNvSpPr>
            <a:spLocks noGrp="1"/>
          </p:cNvSpPr>
          <p:nvPr>
            <p:ph type="dt" idx="1"/>
          </p:nvPr>
        </p:nvSpPr>
        <p:spPr/>
        <p:txBody>
          <a:bodyPr/>
          <a:lstStyle/>
          <a:p>
            <a:fld id="{976ECAFE-6D50-47A6-A112-AFC794D51DE9}" type="datetime1">
              <a:rPr lang="en-US" smtClean="0"/>
              <a:t>6/12/2024</a:t>
            </a:fld>
            <a:endParaRPr lang="en-US" dirty="0"/>
          </a:p>
        </p:txBody>
      </p:sp>
    </p:spTree>
    <p:extLst>
      <p:ext uri="{BB962C8B-B14F-4D97-AF65-F5344CB8AC3E}">
        <p14:creationId xmlns:p14="http://schemas.microsoft.com/office/powerpoint/2010/main" val="3842325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100" b="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550DEAF-72FD-4A26-873D-00FB742DFBCC}" type="slidenum">
              <a:rPr lang="de-DE" smtClean="0"/>
              <a:pPr/>
              <a:t>20</a:t>
            </a:fld>
            <a:endParaRPr lang="de-DE"/>
          </a:p>
        </p:txBody>
      </p:sp>
      <p:sp>
        <p:nvSpPr>
          <p:cNvPr id="5" name="Date Placeholder 4">
            <a:extLst>
              <a:ext uri="{FF2B5EF4-FFF2-40B4-BE49-F238E27FC236}">
                <a16:creationId xmlns:a16="http://schemas.microsoft.com/office/drawing/2014/main" id="{D6157462-CA72-D50F-5622-B4FDFDC9DDFF}"/>
              </a:ext>
            </a:extLst>
          </p:cNvPr>
          <p:cNvSpPr>
            <a:spLocks noGrp="1"/>
          </p:cNvSpPr>
          <p:nvPr>
            <p:ph type="dt" idx="1"/>
          </p:nvPr>
        </p:nvSpPr>
        <p:spPr/>
        <p:txBody>
          <a:bodyPr/>
          <a:lstStyle/>
          <a:p>
            <a:fld id="{B6510624-0B5C-4BAF-B195-2EB1DE2A6595}" type="datetime1">
              <a:rPr lang="en-US" smtClean="0"/>
              <a:t>6/12/2024</a:t>
            </a:fld>
            <a:endParaRPr lang="en-US" dirty="0"/>
          </a:p>
        </p:txBody>
      </p:sp>
    </p:spTree>
    <p:extLst>
      <p:ext uri="{BB962C8B-B14F-4D97-AF65-F5344CB8AC3E}">
        <p14:creationId xmlns:p14="http://schemas.microsoft.com/office/powerpoint/2010/main" val="3786974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100" b="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550DEAF-72FD-4A26-873D-00FB742DFBCC}" type="slidenum">
              <a:rPr lang="de-DE" smtClean="0"/>
              <a:pPr/>
              <a:t>21</a:t>
            </a:fld>
            <a:endParaRPr lang="de-DE"/>
          </a:p>
        </p:txBody>
      </p:sp>
      <p:sp>
        <p:nvSpPr>
          <p:cNvPr id="5" name="Date Placeholder 4">
            <a:extLst>
              <a:ext uri="{FF2B5EF4-FFF2-40B4-BE49-F238E27FC236}">
                <a16:creationId xmlns:a16="http://schemas.microsoft.com/office/drawing/2014/main" id="{647DD590-63A6-4AF6-30CA-34C462512103}"/>
              </a:ext>
            </a:extLst>
          </p:cNvPr>
          <p:cNvSpPr>
            <a:spLocks noGrp="1"/>
          </p:cNvSpPr>
          <p:nvPr>
            <p:ph type="dt" idx="1"/>
          </p:nvPr>
        </p:nvSpPr>
        <p:spPr/>
        <p:txBody>
          <a:bodyPr/>
          <a:lstStyle/>
          <a:p>
            <a:fld id="{ACBD5F61-664D-4602-AE22-ABC47B79A896}" type="datetime1">
              <a:rPr lang="en-US" smtClean="0"/>
              <a:t>6/12/2024</a:t>
            </a:fld>
            <a:endParaRPr lang="en-US" dirty="0"/>
          </a:p>
        </p:txBody>
      </p:sp>
    </p:spTree>
    <p:extLst>
      <p:ext uri="{BB962C8B-B14F-4D97-AF65-F5344CB8AC3E}">
        <p14:creationId xmlns:p14="http://schemas.microsoft.com/office/powerpoint/2010/main" val="1172168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100" b="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550DEAF-72FD-4A26-873D-00FB742DFBCC}" type="slidenum">
              <a:rPr lang="de-DE" smtClean="0"/>
              <a:pPr/>
              <a:t>22</a:t>
            </a:fld>
            <a:endParaRPr lang="de-DE"/>
          </a:p>
        </p:txBody>
      </p:sp>
      <p:sp>
        <p:nvSpPr>
          <p:cNvPr id="5" name="Date Placeholder 4">
            <a:extLst>
              <a:ext uri="{FF2B5EF4-FFF2-40B4-BE49-F238E27FC236}">
                <a16:creationId xmlns:a16="http://schemas.microsoft.com/office/drawing/2014/main" id="{86951232-E66E-B1C6-00A8-A0469A47C0D3}"/>
              </a:ext>
            </a:extLst>
          </p:cNvPr>
          <p:cNvSpPr>
            <a:spLocks noGrp="1"/>
          </p:cNvSpPr>
          <p:nvPr>
            <p:ph type="dt" idx="1"/>
          </p:nvPr>
        </p:nvSpPr>
        <p:spPr/>
        <p:txBody>
          <a:bodyPr/>
          <a:lstStyle/>
          <a:p>
            <a:fld id="{95738B01-7752-4843-AFCF-BF3F48417E07}" type="datetime1">
              <a:rPr lang="en-US" smtClean="0"/>
              <a:t>6/12/2024</a:t>
            </a:fld>
            <a:endParaRPr lang="en-US" dirty="0"/>
          </a:p>
        </p:txBody>
      </p:sp>
    </p:spTree>
    <p:extLst>
      <p:ext uri="{BB962C8B-B14F-4D97-AF65-F5344CB8AC3E}">
        <p14:creationId xmlns:p14="http://schemas.microsoft.com/office/powerpoint/2010/main" val="260707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100" b="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550DEAF-72FD-4A26-873D-00FB742DFBCC}" type="slidenum">
              <a:rPr lang="de-DE" smtClean="0"/>
              <a:pPr/>
              <a:t>23</a:t>
            </a:fld>
            <a:endParaRPr lang="de-DE"/>
          </a:p>
        </p:txBody>
      </p:sp>
      <p:sp>
        <p:nvSpPr>
          <p:cNvPr id="5" name="Date Placeholder 4">
            <a:extLst>
              <a:ext uri="{FF2B5EF4-FFF2-40B4-BE49-F238E27FC236}">
                <a16:creationId xmlns:a16="http://schemas.microsoft.com/office/drawing/2014/main" id="{696F5F4C-6441-9283-9C31-7AD94F6FE63E}"/>
              </a:ext>
            </a:extLst>
          </p:cNvPr>
          <p:cNvSpPr>
            <a:spLocks noGrp="1"/>
          </p:cNvSpPr>
          <p:nvPr>
            <p:ph type="dt" idx="1"/>
          </p:nvPr>
        </p:nvSpPr>
        <p:spPr/>
        <p:txBody>
          <a:bodyPr/>
          <a:lstStyle/>
          <a:p>
            <a:fld id="{9A40E227-88C2-4975-8823-D70D26E63B74}" type="datetime1">
              <a:rPr lang="en-US" smtClean="0"/>
              <a:t>6/12/2024</a:t>
            </a:fld>
            <a:endParaRPr lang="en-US" dirty="0"/>
          </a:p>
        </p:txBody>
      </p:sp>
    </p:spTree>
    <p:extLst>
      <p:ext uri="{BB962C8B-B14F-4D97-AF65-F5344CB8AC3E}">
        <p14:creationId xmlns:p14="http://schemas.microsoft.com/office/powerpoint/2010/main" val="3364402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100" b="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550DEAF-72FD-4A26-873D-00FB742DFBCC}" type="slidenum">
              <a:rPr lang="de-DE" smtClean="0"/>
              <a:pPr/>
              <a:t>24</a:t>
            </a:fld>
            <a:endParaRPr lang="de-DE"/>
          </a:p>
        </p:txBody>
      </p:sp>
      <p:sp>
        <p:nvSpPr>
          <p:cNvPr id="5" name="Date Placeholder 4">
            <a:extLst>
              <a:ext uri="{FF2B5EF4-FFF2-40B4-BE49-F238E27FC236}">
                <a16:creationId xmlns:a16="http://schemas.microsoft.com/office/drawing/2014/main" id="{544AB70B-45F6-31CA-65C2-77DBBC621E1F}"/>
              </a:ext>
            </a:extLst>
          </p:cNvPr>
          <p:cNvSpPr>
            <a:spLocks noGrp="1"/>
          </p:cNvSpPr>
          <p:nvPr>
            <p:ph type="dt" idx="1"/>
          </p:nvPr>
        </p:nvSpPr>
        <p:spPr/>
        <p:txBody>
          <a:bodyPr/>
          <a:lstStyle/>
          <a:p>
            <a:fld id="{1AD9154A-8922-46CE-8325-14DC257751AF}" type="datetime1">
              <a:rPr lang="en-US" smtClean="0"/>
              <a:t>6/12/2024</a:t>
            </a:fld>
            <a:endParaRPr lang="en-US" dirty="0"/>
          </a:p>
        </p:txBody>
      </p:sp>
    </p:spTree>
    <p:extLst>
      <p:ext uri="{BB962C8B-B14F-4D97-AF65-F5344CB8AC3E}">
        <p14:creationId xmlns:p14="http://schemas.microsoft.com/office/powerpoint/2010/main" val="56758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1D057B-0263-474A-9B80-5964C13D53FC}" type="slidenum">
              <a:rPr lang="en-US" smtClean="0"/>
              <a:t>2</a:t>
            </a:fld>
            <a:endParaRPr lang="en-US" dirty="0"/>
          </a:p>
        </p:txBody>
      </p:sp>
      <p:sp>
        <p:nvSpPr>
          <p:cNvPr id="5" name="Date Placeholder 4">
            <a:extLst>
              <a:ext uri="{FF2B5EF4-FFF2-40B4-BE49-F238E27FC236}">
                <a16:creationId xmlns:a16="http://schemas.microsoft.com/office/drawing/2014/main" id="{E287B420-F6E4-5E8D-FB71-C4BECDEDF436}"/>
              </a:ext>
            </a:extLst>
          </p:cNvPr>
          <p:cNvSpPr>
            <a:spLocks noGrp="1"/>
          </p:cNvSpPr>
          <p:nvPr>
            <p:ph type="dt" idx="1"/>
          </p:nvPr>
        </p:nvSpPr>
        <p:spPr/>
        <p:txBody>
          <a:bodyPr/>
          <a:lstStyle/>
          <a:p>
            <a:fld id="{769B9BAB-DF6A-4DE5-9AB8-48F9335A5FA3}" type="datetime1">
              <a:rPr lang="en-US" smtClean="0"/>
              <a:t>6/12/2024</a:t>
            </a:fld>
            <a:endParaRPr lang="en-US" dirty="0"/>
          </a:p>
        </p:txBody>
      </p:sp>
    </p:spTree>
    <p:extLst>
      <p:ext uri="{BB962C8B-B14F-4D97-AF65-F5344CB8AC3E}">
        <p14:creationId xmlns:p14="http://schemas.microsoft.com/office/powerpoint/2010/main" val="2976625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1D057B-0263-474A-9B80-5964C13D53FC}" type="slidenum">
              <a:rPr lang="en-US" smtClean="0"/>
              <a:t>3</a:t>
            </a:fld>
            <a:endParaRPr lang="en-US" dirty="0"/>
          </a:p>
        </p:txBody>
      </p:sp>
      <p:sp>
        <p:nvSpPr>
          <p:cNvPr id="5" name="Date Placeholder 4">
            <a:extLst>
              <a:ext uri="{FF2B5EF4-FFF2-40B4-BE49-F238E27FC236}">
                <a16:creationId xmlns:a16="http://schemas.microsoft.com/office/drawing/2014/main" id="{BC5476AB-650F-2F43-3FA9-680F745FB5DE}"/>
              </a:ext>
            </a:extLst>
          </p:cNvPr>
          <p:cNvSpPr>
            <a:spLocks noGrp="1"/>
          </p:cNvSpPr>
          <p:nvPr>
            <p:ph type="dt" idx="1"/>
          </p:nvPr>
        </p:nvSpPr>
        <p:spPr/>
        <p:txBody>
          <a:bodyPr/>
          <a:lstStyle/>
          <a:p>
            <a:fld id="{2CB81370-DB0B-45B1-9D18-924111278217}" type="datetime1">
              <a:rPr lang="en-US" smtClean="0"/>
              <a:t>6/12/2024</a:t>
            </a:fld>
            <a:endParaRPr lang="en-US" dirty="0"/>
          </a:p>
        </p:txBody>
      </p:sp>
    </p:spTree>
    <p:extLst>
      <p:ext uri="{BB962C8B-B14F-4D97-AF65-F5344CB8AC3E}">
        <p14:creationId xmlns:p14="http://schemas.microsoft.com/office/powerpoint/2010/main" val="2670086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1D057B-0263-474A-9B80-5964C13D53FC}" type="slidenum">
              <a:rPr lang="en-US" smtClean="0"/>
              <a:t>4</a:t>
            </a:fld>
            <a:endParaRPr lang="en-US" dirty="0"/>
          </a:p>
        </p:txBody>
      </p:sp>
      <p:sp>
        <p:nvSpPr>
          <p:cNvPr id="5" name="Date Placeholder 4">
            <a:extLst>
              <a:ext uri="{FF2B5EF4-FFF2-40B4-BE49-F238E27FC236}">
                <a16:creationId xmlns:a16="http://schemas.microsoft.com/office/drawing/2014/main" id="{E506D5D3-5CBB-CBAB-8203-BC743B371A78}"/>
              </a:ext>
            </a:extLst>
          </p:cNvPr>
          <p:cNvSpPr>
            <a:spLocks noGrp="1"/>
          </p:cNvSpPr>
          <p:nvPr>
            <p:ph type="dt" idx="1"/>
          </p:nvPr>
        </p:nvSpPr>
        <p:spPr/>
        <p:txBody>
          <a:bodyPr/>
          <a:lstStyle/>
          <a:p>
            <a:fld id="{451EDDC0-D6AB-4A57-A35A-0244EABE35A9}" type="datetime1">
              <a:rPr lang="en-US" smtClean="0"/>
              <a:t>6/12/2024</a:t>
            </a:fld>
            <a:endParaRPr lang="en-US" dirty="0"/>
          </a:p>
        </p:txBody>
      </p:sp>
    </p:spTree>
    <p:extLst>
      <p:ext uri="{BB962C8B-B14F-4D97-AF65-F5344CB8AC3E}">
        <p14:creationId xmlns:p14="http://schemas.microsoft.com/office/powerpoint/2010/main" val="1062608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1D057B-0263-474A-9B80-5964C13D53FC}" type="slidenum">
              <a:rPr lang="en-US" smtClean="0"/>
              <a:t>5</a:t>
            </a:fld>
            <a:endParaRPr lang="en-US" dirty="0"/>
          </a:p>
        </p:txBody>
      </p:sp>
      <p:sp>
        <p:nvSpPr>
          <p:cNvPr id="5" name="Date Placeholder 4">
            <a:extLst>
              <a:ext uri="{FF2B5EF4-FFF2-40B4-BE49-F238E27FC236}">
                <a16:creationId xmlns:a16="http://schemas.microsoft.com/office/drawing/2014/main" id="{B416E3EB-B6A0-341D-1FEC-743EE585F8EE}"/>
              </a:ext>
            </a:extLst>
          </p:cNvPr>
          <p:cNvSpPr>
            <a:spLocks noGrp="1"/>
          </p:cNvSpPr>
          <p:nvPr>
            <p:ph type="dt" idx="1"/>
          </p:nvPr>
        </p:nvSpPr>
        <p:spPr/>
        <p:txBody>
          <a:bodyPr/>
          <a:lstStyle/>
          <a:p>
            <a:fld id="{F880577E-2D4B-49E2-93A9-6D2503715765}" type="datetime1">
              <a:rPr lang="en-US" smtClean="0"/>
              <a:t>6/12/2024</a:t>
            </a:fld>
            <a:endParaRPr lang="en-US" dirty="0"/>
          </a:p>
        </p:txBody>
      </p:sp>
    </p:spTree>
    <p:extLst>
      <p:ext uri="{BB962C8B-B14F-4D97-AF65-F5344CB8AC3E}">
        <p14:creationId xmlns:p14="http://schemas.microsoft.com/office/powerpoint/2010/main" val="1862763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1D057B-0263-474A-9B80-5964C13D53FC}" type="slidenum">
              <a:rPr lang="en-US" smtClean="0"/>
              <a:t>6</a:t>
            </a:fld>
            <a:endParaRPr lang="en-US" dirty="0"/>
          </a:p>
        </p:txBody>
      </p:sp>
      <p:sp>
        <p:nvSpPr>
          <p:cNvPr id="5" name="Date Placeholder 4">
            <a:extLst>
              <a:ext uri="{FF2B5EF4-FFF2-40B4-BE49-F238E27FC236}">
                <a16:creationId xmlns:a16="http://schemas.microsoft.com/office/drawing/2014/main" id="{441AF9C9-557C-93D7-AAF5-16758F550C3C}"/>
              </a:ext>
            </a:extLst>
          </p:cNvPr>
          <p:cNvSpPr>
            <a:spLocks noGrp="1"/>
          </p:cNvSpPr>
          <p:nvPr>
            <p:ph type="dt" idx="1"/>
          </p:nvPr>
        </p:nvSpPr>
        <p:spPr/>
        <p:txBody>
          <a:bodyPr/>
          <a:lstStyle/>
          <a:p>
            <a:fld id="{3C7DD77B-09B1-4B5B-A1BD-93B0F9F7B1B2}" type="datetime1">
              <a:rPr lang="en-US" smtClean="0"/>
              <a:t>6/12/2024</a:t>
            </a:fld>
            <a:endParaRPr lang="en-US" dirty="0"/>
          </a:p>
        </p:txBody>
      </p:sp>
    </p:spTree>
    <p:extLst>
      <p:ext uri="{BB962C8B-B14F-4D97-AF65-F5344CB8AC3E}">
        <p14:creationId xmlns:p14="http://schemas.microsoft.com/office/powerpoint/2010/main" val="1550394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1D057B-0263-474A-9B80-5964C13D53FC}" type="slidenum">
              <a:rPr lang="en-US" smtClean="0"/>
              <a:t>7</a:t>
            </a:fld>
            <a:endParaRPr lang="en-US" dirty="0"/>
          </a:p>
        </p:txBody>
      </p:sp>
      <p:sp>
        <p:nvSpPr>
          <p:cNvPr id="5" name="Date Placeholder 4">
            <a:extLst>
              <a:ext uri="{FF2B5EF4-FFF2-40B4-BE49-F238E27FC236}">
                <a16:creationId xmlns:a16="http://schemas.microsoft.com/office/drawing/2014/main" id="{0C53612C-D7A5-20A6-D6DE-FCCBC0DAB2F8}"/>
              </a:ext>
            </a:extLst>
          </p:cNvPr>
          <p:cNvSpPr>
            <a:spLocks noGrp="1"/>
          </p:cNvSpPr>
          <p:nvPr>
            <p:ph type="dt" idx="1"/>
          </p:nvPr>
        </p:nvSpPr>
        <p:spPr/>
        <p:txBody>
          <a:bodyPr/>
          <a:lstStyle/>
          <a:p>
            <a:fld id="{EE724439-B3B8-4D5B-B4D5-52C20D4E8EAC}" type="datetime1">
              <a:rPr lang="en-US" smtClean="0"/>
              <a:t>6/12/2024</a:t>
            </a:fld>
            <a:endParaRPr lang="en-US" dirty="0"/>
          </a:p>
        </p:txBody>
      </p:sp>
    </p:spTree>
    <p:extLst>
      <p:ext uri="{BB962C8B-B14F-4D97-AF65-F5344CB8AC3E}">
        <p14:creationId xmlns:p14="http://schemas.microsoft.com/office/powerpoint/2010/main" val="236158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100" b="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550DEAF-72FD-4A26-873D-00FB742DFBCC}" type="slidenum">
              <a:rPr lang="de-DE" smtClean="0"/>
              <a:pPr/>
              <a:t>16</a:t>
            </a:fld>
            <a:endParaRPr lang="de-DE"/>
          </a:p>
        </p:txBody>
      </p:sp>
      <p:sp>
        <p:nvSpPr>
          <p:cNvPr id="5" name="Date Placeholder 4">
            <a:extLst>
              <a:ext uri="{FF2B5EF4-FFF2-40B4-BE49-F238E27FC236}">
                <a16:creationId xmlns:a16="http://schemas.microsoft.com/office/drawing/2014/main" id="{8C1BF62E-29C1-B43B-0DB0-4BA3D7D21801}"/>
              </a:ext>
            </a:extLst>
          </p:cNvPr>
          <p:cNvSpPr>
            <a:spLocks noGrp="1"/>
          </p:cNvSpPr>
          <p:nvPr>
            <p:ph type="dt" idx="1"/>
          </p:nvPr>
        </p:nvSpPr>
        <p:spPr/>
        <p:txBody>
          <a:bodyPr/>
          <a:lstStyle/>
          <a:p>
            <a:fld id="{C642AFF7-F0A7-4896-8EEC-28EDCB89D866}" type="datetime1">
              <a:rPr lang="en-US" smtClean="0"/>
              <a:t>6/12/2024</a:t>
            </a:fld>
            <a:endParaRPr lang="en-US" dirty="0"/>
          </a:p>
        </p:txBody>
      </p:sp>
    </p:spTree>
    <p:extLst>
      <p:ext uri="{BB962C8B-B14F-4D97-AF65-F5344CB8AC3E}">
        <p14:creationId xmlns:p14="http://schemas.microsoft.com/office/powerpoint/2010/main" val="2674454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100" b="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550DEAF-72FD-4A26-873D-00FB742DFBCC}" type="slidenum">
              <a:rPr lang="de-DE" smtClean="0"/>
              <a:pPr/>
              <a:t>17</a:t>
            </a:fld>
            <a:endParaRPr lang="de-DE"/>
          </a:p>
        </p:txBody>
      </p:sp>
      <p:sp>
        <p:nvSpPr>
          <p:cNvPr id="5" name="Date Placeholder 4">
            <a:extLst>
              <a:ext uri="{FF2B5EF4-FFF2-40B4-BE49-F238E27FC236}">
                <a16:creationId xmlns:a16="http://schemas.microsoft.com/office/drawing/2014/main" id="{A770E936-9360-2592-7088-4781553B9B75}"/>
              </a:ext>
            </a:extLst>
          </p:cNvPr>
          <p:cNvSpPr>
            <a:spLocks noGrp="1"/>
          </p:cNvSpPr>
          <p:nvPr>
            <p:ph type="dt" idx="1"/>
          </p:nvPr>
        </p:nvSpPr>
        <p:spPr/>
        <p:txBody>
          <a:bodyPr/>
          <a:lstStyle/>
          <a:p>
            <a:fld id="{19B10718-4C4D-4C92-B385-A1CCACB53073}" type="datetime1">
              <a:rPr lang="en-US" smtClean="0"/>
              <a:t>6/12/2024</a:t>
            </a:fld>
            <a:endParaRPr lang="en-US" dirty="0"/>
          </a:p>
        </p:txBody>
      </p:sp>
    </p:spTree>
    <p:extLst>
      <p:ext uri="{BB962C8B-B14F-4D97-AF65-F5344CB8AC3E}">
        <p14:creationId xmlns:p14="http://schemas.microsoft.com/office/powerpoint/2010/main" val="18454718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a:picLocks noGrp="1" noRot="1" noMove="1" noResize="1" noEditPoints="1" noAdjustHandles="1" noChangeArrowheads="1" noChangeShapeType="1" noCrop="1"/>
          </p:cNvPicPr>
          <p:nvPr/>
        </p:nvPicPr>
        <p:blipFill>
          <a:blip r:embed="rId2" cstate="print">
            <a:alphaModFix amt="50000"/>
            <a:extLst>
              <a:ext uri="{28A0092B-C50C-407E-A947-70E740481C1C}">
                <a14:useLocalDpi xmlns:a14="http://schemas.microsoft.com/office/drawing/2010/main" val="0"/>
              </a:ext>
            </a:extLst>
          </a:blip>
          <a:srcRect t="12539" b="12539"/>
          <a:stretch/>
        </p:blipFill>
        <p:spPr>
          <a:xfrm rot="10800000">
            <a:off x="1" y="98"/>
            <a:ext cx="9143999" cy="5143139"/>
          </a:xfrm>
          <a:prstGeom prst="rect">
            <a:avLst/>
          </a:prstGeom>
        </p:spPr>
      </p:pic>
      <p:sp>
        <p:nvSpPr>
          <p:cNvPr id="17" name="bg object 17"/>
          <p:cNvSpPr>
            <a:spLocks noGrp="1" noRot="1" noMove="1" noResize="1" noEditPoints="1" noAdjustHandles="1" noChangeArrowheads="1" noChangeShapeType="1"/>
          </p:cNvSpPr>
          <p:nvPr/>
        </p:nvSpPr>
        <p:spPr>
          <a:xfrm>
            <a:off x="0" y="3700207"/>
            <a:ext cx="9144000" cy="1443126"/>
          </a:xfrm>
          <a:custGeom>
            <a:avLst/>
            <a:gdLst/>
            <a:ahLst/>
            <a:cxnLst/>
            <a:rect l="l" t="t" r="r" b="b"/>
            <a:pathLst>
              <a:path w="20104100" h="3173095">
                <a:moveTo>
                  <a:pt x="19118913" y="0"/>
                </a:moveTo>
                <a:lnTo>
                  <a:pt x="18508599" y="1106"/>
                </a:lnTo>
                <a:lnTo>
                  <a:pt x="18050920" y="4038"/>
                </a:lnTo>
                <a:lnTo>
                  <a:pt x="17644145" y="8537"/>
                </a:lnTo>
                <a:lnTo>
                  <a:pt x="17288262" y="14177"/>
                </a:lnTo>
                <a:lnTo>
                  <a:pt x="16983255" y="20433"/>
                </a:lnTo>
                <a:lnTo>
                  <a:pt x="16678286" y="28135"/>
                </a:lnTo>
                <a:lnTo>
                  <a:pt x="16424175" y="35747"/>
                </a:lnTo>
                <a:lnTo>
                  <a:pt x="16170094" y="44520"/>
                </a:lnTo>
                <a:lnTo>
                  <a:pt x="15916044" y="54528"/>
                </a:lnTo>
                <a:lnTo>
                  <a:pt x="15712828" y="63472"/>
                </a:lnTo>
                <a:lnTo>
                  <a:pt x="15509634" y="73288"/>
                </a:lnTo>
                <a:lnTo>
                  <a:pt x="15306462" y="84014"/>
                </a:lnTo>
                <a:lnTo>
                  <a:pt x="15103314" y="95687"/>
                </a:lnTo>
                <a:lnTo>
                  <a:pt x="14900191" y="108344"/>
                </a:lnTo>
                <a:lnTo>
                  <a:pt x="14697377" y="122000"/>
                </a:lnTo>
                <a:lnTo>
                  <a:pt x="14495505" y="136614"/>
                </a:lnTo>
                <a:lnTo>
                  <a:pt x="14293754" y="152251"/>
                </a:lnTo>
                <a:lnTo>
                  <a:pt x="14092126" y="168934"/>
                </a:lnTo>
                <a:lnTo>
                  <a:pt x="13890625" y="186685"/>
                </a:lnTo>
                <a:lnTo>
                  <a:pt x="13689251" y="205526"/>
                </a:lnTo>
                <a:lnTo>
                  <a:pt x="13538306" y="220386"/>
                </a:lnTo>
                <a:lnTo>
                  <a:pt x="13387434" y="235881"/>
                </a:lnTo>
                <a:lnTo>
                  <a:pt x="13236636" y="252020"/>
                </a:lnTo>
                <a:lnTo>
                  <a:pt x="13085914" y="268813"/>
                </a:lnTo>
                <a:lnTo>
                  <a:pt x="12935267" y="286269"/>
                </a:lnTo>
                <a:lnTo>
                  <a:pt x="12784698" y="304398"/>
                </a:lnTo>
                <a:lnTo>
                  <a:pt x="12634206" y="323208"/>
                </a:lnTo>
                <a:lnTo>
                  <a:pt x="12483792" y="342710"/>
                </a:lnTo>
                <a:lnTo>
                  <a:pt x="12333026" y="362939"/>
                </a:lnTo>
                <a:lnTo>
                  <a:pt x="10009233" y="682838"/>
                </a:lnTo>
                <a:lnTo>
                  <a:pt x="9554192" y="742643"/>
                </a:lnTo>
                <a:lnTo>
                  <a:pt x="9200038" y="787502"/>
                </a:lnTo>
                <a:lnTo>
                  <a:pt x="9048111" y="805824"/>
                </a:lnTo>
                <a:lnTo>
                  <a:pt x="8896056" y="823369"/>
                </a:lnTo>
                <a:lnTo>
                  <a:pt x="8743884" y="840161"/>
                </a:lnTo>
                <a:lnTo>
                  <a:pt x="8591607" y="856224"/>
                </a:lnTo>
                <a:lnTo>
                  <a:pt x="8439235" y="871581"/>
                </a:lnTo>
                <a:lnTo>
                  <a:pt x="8286780" y="886258"/>
                </a:lnTo>
                <a:lnTo>
                  <a:pt x="8134252" y="900278"/>
                </a:lnTo>
                <a:lnTo>
                  <a:pt x="7930790" y="917991"/>
                </a:lnTo>
                <a:lnTo>
                  <a:pt x="7727246" y="934636"/>
                </a:lnTo>
                <a:lnTo>
                  <a:pt x="7523647" y="950271"/>
                </a:lnTo>
                <a:lnTo>
                  <a:pt x="7320660" y="964837"/>
                </a:lnTo>
                <a:lnTo>
                  <a:pt x="7220130" y="971176"/>
                </a:lnTo>
                <a:lnTo>
                  <a:pt x="7119602" y="976728"/>
                </a:lnTo>
                <a:lnTo>
                  <a:pt x="7019079" y="981504"/>
                </a:lnTo>
                <a:lnTo>
                  <a:pt x="6918561" y="985513"/>
                </a:lnTo>
                <a:lnTo>
                  <a:pt x="6818048" y="988766"/>
                </a:lnTo>
                <a:lnTo>
                  <a:pt x="6717543" y="991273"/>
                </a:lnTo>
                <a:lnTo>
                  <a:pt x="6617045" y="993044"/>
                </a:lnTo>
                <a:lnTo>
                  <a:pt x="6516555" y="994089"/>
                </a:lnTo>
                <a:lnTo>
                  <a:pt x="6416074" y="994420"/>
                </a:lnTo>
                <a:lnTo>
                  <a:pt x="6315602" y="994045"/>
                </a:lnTo>
                <a:lnTo>
                  <a:pt x="6215142" y="992975"/>
                </a:lnTo>
                <a:lnTo>
                  <a:pt x="6114693" y="991221"/>
                </a:lnTo>
                <a:lnTo>
                  <a:pt x="6014256" y="988792"/>
                </a:lnTo>
                <a:lnTo>
                  <a:pt x="5913832" y="985700"/>
                </a:lnTo>
                <a:lnTo>
                  <a:pt x="5813422" y="981953"/>
                </a:lnTo>
                <a:lnTo>
                  <a:pt x="5713027" y="977563"/>
                </a:lnTo>
                <a:lnTo>
                  <a:pt x="5612647" y="972539"/>
                </a:lnTo>
                <a:lnTo>
                  <a:pt x="5512283" y="966892"/>
                </a:lnTo>
                <a:lnTo>
                  <a:pt x="5411937" y="960633"/>
                </a:lnTo>
                <a:lnTo>
                  <a:pt x="5311608" y="953770"/>
                </a:lnTo>
                <a:lnTo>
                  <a:pt x="5211298" y="946315"/>
                </a:lnTo>
                <a:lnTo>
                  <a:pt x="5111007" y="938278"/>
                </a:lnTo>
                <a:lnTo>
                  <a:pt x="5010737" y="929669"/>
                </a:lnTo>
                <a:lnTo>
                  <a:pt x="4910488" y="920498"/>
                </a:lnTo>
                <a:lnTo>
                  <a:pt x="4810260" y="910776"/>
                </a:lnTo>
                <a:lnTo>
                  <a:pt x="4710055" y="900512"/>
                </a:lnTo>
                <a:lnTo>
                  <a:pt x="4556858" y="884044"/>
                </a:lnTo>
                <a:lnTo>
                  <a:pt x="4403768" y="866794"/>
                </a:lnTo>
                <a:lnTo>
                  <a:pt x="4250806" y="848678"/>
                </a:lnTo>
                <a:lnTo>
                  <a:pt x="4148913" y="836079"/>
                </a:lnTo>
                <a:lnTo>
                  <a:pt x="4047092" y="823034"/>
                </a:lnTo>
                <a:lnTo>
                  <a:pt x="3945349" y="809518"/>
                </a:lnTo>
                <a:lnTo>
                  <a:pt x="3843690" y="795507"/>
                </a:lnTo>
                <a:lnTo>
                  <a:pt x="3742122" y="780975"/>
                </a:lnTo>
                <a:lnTo>
                  <a:pt x="3640652" y="765899"/>
                </a:lnTo>
                <a:lnTo>
                  <a:pt x="3539284" y="750253"/>
                </a:lnTo>
                <a:lnTo>
                  <a:pt x="3438025" y="734013"/>
                </a:lnTo>
                <a:lnTo>
                  <a:pt x="3336882" y="717154"/>
                </a:lnTo>
                <a:lnTo>
                  <a:pt x="3235860" y="699652"/>
                </a:lnTo>
                <a:lnTo>
                  <a:pt x="3134966" y="681482"/>
                </a:lnTo>
                <a:lnTo>
                  <a:pt x="3034205" y="662619"/>
                </a:lnTo>
                <a:lnTo>
                  <a:pt x="2933585" y="643039"/>
                </a:lnTo>
                <a:lnTo>
                  <a:pt x="2833111" y="622717"/>
                </a:lnTo>
                <a:lnTo>
                  <a:pt x="2733134" y="601787"/>
                </a:lnTo>
                <a:lnTo>
                  <a:pt x="2334995" y="516922"/>
                </a:lnTo>
                <a:lnTo>
                  <a:pt x="1788113" y="397863"/>
                </a:lnTo>
                <a:lnTo>
                  <a:pt x="0" y="1053"/>
                </a:lnTo>
                <a:lnTo>
                  <a:pt x="0" y="3172673"/>
                </a:lnTo>
                <a:lnTo>
                  <a:pt x="20104099" y="3172673"/>
                </a:lnTo>
                <a:lnTo>
                  <a:pt x="20104099" y="1053"/>
                </a:lnTo>
                <a:lnTo>
                  <a:pt x="19891263" y="1206"/>
                </a:lnTo>
                <a:lnTo>
                  <a:pt x="19118913" y="0"/>
                </a:lnTo>
                <a:close/>
              </a:path>
            </a:pathLst>
          </a:custGeom>
          <a:solidFill>
            <a:srgbClr val="17224B">
              <a:alpha val="64999"/>
            </a:srgbClr>
          </a:solidFill>
        </p:spPr>
        <p:txBody>
          <a:bodyPr wrap="square" lIns="0" tIns="0" rIns="0" bIns="0" rtlCol="0"/>
          <a:lstStyle/>
          <a:p>
            <a:endParaRPr dirty="0"/>
          </a:p>
        </p:txBody>
      </p:sp>
      <p:sp>
        <p:nvSpPr>
          <p:cNvPr id="2" name="Holder 2"/>
          <p:cNvSpPr>
            <a:spLocks noGrp="1"/>
          </p:cNvSpPr>
          <p:nvPr>
            <p:ph type="title"/>
          </p:nvPr>
        </p:nvSpPr>
        <p:spPr>
          <a:xfrm>
            <a:off x="1816770" y="959879"/>
            <a:ext cx="5510461" cy="430887"/>
          </a:xfrm>
        </p:spPr>
        <p:txBody>
          <a:bodyPr lIns="0" tIns="0" rIns="0" bIns="0"/>
          <a:lstStyle>
            <a:lvl1pPr algn="ctr">
              <a:defRPr sz="2800" b="1" i="0">
                <a:solidFill>
                  <a:srgbClr val="17224B"/>
                </a:solidFill>
                <a:latin typeface="Calibri Light" panose="020F0302020204030204" pitchFamily="34" charset="0"/>
                <a:cs typeface="Calibri Light" panose="020F0302020204030204" pitchFamily="34" charset="0"/>
              </a:defRPr>
            </a:lvl1pPr>
          </a:lstStyle>
          <a:p>
            <a:r>
              <a:rPr lang="en-US" dirty="0"/>
              <a:t>Click to edit Master title style</a:t>
            </a:r>
            <a:endParaRPr dirty="0"/>
          </a:p>
        </p:txBody>
      </p:sp>
      <p:sp>
        <p:nvSpPr>
          <p:cNvPr id="8" name="Text Placeholder 7">
            <a:extLst>
              <a:ext uri="{FF2B5EF4-FFF2-40B4-BE49-F238E27FC236}">
                <a16:creationId xmlns:a16="http://schemas.microsoft.com/office/drawing/2014/main" id="{E9084673-2854-9857-2AF7-A90563CE5EAB}"/>
              </a:ext>
            </a:extLst>
          </p:cNvPr>
          <p:cNvSpPr>
            <a:spLocks noGrp="1"/>
          </p:cNvSpPr>
          <p:nvPr>
            <p:ph type="body" sz="quarter" idx="10" hasCustomPrompt="1"/>
          </p:nvPr>
        </p:nvSpPr>
        <p:spPr>
          <a:xfrm>
            <a:off x="7581837" y="4529355"/>
            <a:ext cx="1335191" cy="167995"/>
          </a:xfrm>
        </p:spPr>
        <p:txBody>
          <a:bodyPr vert="horz" wrap="square" lIns="0" tIns="13970" rIns="0" bIns="0" rtlCol="0">
            <a:spAutoFit/>
          </a:bodyPr>
          <a:lstStyle>
            <a:lvl1pPr algn="r">
              <a:defRPr lang="en-US" sz="1000" b="0" i="0" spc="80" dirty="0" smtClean="0">
                <a:solidFill>
                  <a:schemeClr val="bg1"/>
                </a:solidFill>
                <a:latin typeface="Calibri Light" panose="020F0302020204030204" pitchFamily="34" charset="0"/>
                <a:ea typeface="+mj-ea"/>
                <a:cs typeface="Calibri Light" panose="020F0302020204030204" pitchFamily="34" charset="0"/>
              </a:defRPr>
            </a:lvl1pPr>
          </a:lstStyle>
          <a:p>
            <a:pPr marL="5776" lvl="0">
              <a:spcBef>
                <a:spcPts val="50"/>
              </a:spcBef>
            </a:pPr>
            <a:r>
              <a:rPr lang="en-US" dirty="0"/>
              <a:t>Audience</a:t>
            </a:r>
          </a:p>
        </p:txBody>
      </p:sp>
      <p:pic>
        <p:nvPicPr>
          <p:cNvPr id="12" name="object 8">
            <a:extLst>
              <a:ext uri="{FF2B5EF4-FFF2-40B4-BE49-F238E27FC236}">
                <a16:creationId xmlns:a16="http://schemas.microsoft.com/office/drawing/2014/main" id="{D7910161-10E4-F32D-53BC-FECFF0E079D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5635" y="3923328"/>
            <a:ext cx="1247697" cy="1247609"/>
          </a:xfrm>
          <a:prstGeom prst="rect">
            <a:avLst/>
          </a:prstGeom>
        </p:spPr>
      </p:pic>
      <p:sp>
        <p:nvSpPr>
          <p:cNvPr id="3" name="Holder 4">
            <a:extLst>
              <a:ext uri="{FF2B5EF4-FFF2-40B4-BE49-F238E27FC236}">
                <a16:creationId xmlns:a16="http://schemas.microsoft.com/office/drawing/2014/main" id="{B0D45522-4473-B659-CB22-2204B8C67C60}"/>
              </a:ext>
            </a:extLst>
          </p:cNvPr>
          <p:cNvSpPr>
            <a:spLocks noGrp="1"/>
          </p:cNvSpPr>
          <p:nvPr>
            <p:ph type="ftr" sz="quarter" idx="5"/>
          </p:nvPr>
        </p:nvSpPr>
        <p:spPr>
          <a:xfrm>
            <a:off x="1247698" y="4524665"/>
            <a:ext cx="5724603" cy="323165"/>
          </a:xfrm>
          <a:prstGeom prst="rect">
            <a:avLst/>
          </a:prstGeom>
        </p:spPr>
        <p:txBody>
          <a:bodyPr wrap="square" lIns="0" tIns="0" rIns="0" bIns="0">
            <a:spAutoFit/>
          </a:bodyPr>
          <a:lstStyle>
            <a:lvl1pPr>
              <a:defRPr sz="1683" b="0" i="0">
                <a:solidFill>
                  <a:schemeClr val="bg1"/>
                </a:solidFill>
                <a:latin typeface="Calibri Light" panose="020F0302020204030204" pitchFamily="34" charset="0"/>
                <a:cs typeface="Calibri Light" panose="020F0302020204030204" pitchFamily="34" charset="0"/>
              </a:defRPr>
            </a:lvl1pPr>
          </a:lstStyle>
          <a:p>
            <a:pPr marL="10397">
              <a:spcBef>
                <a:spcPts val="168"/>
              </a:spcBef>
            </a:pPr>
            <a:r>
              <a:rPr lang="en-US" sz="2100" b="1" spc="107"/>
              <a:t>Presentation Overview</a:t>
            </a:r>
            <a:endParaRPr lang="en-US" spc="107" dirty="0"/>
          </a:p>
        </p:txBody>
      </p:sp>
      <p:sp>
        <p:nvSpPr>
          <p:cNvPr id="6" name="Holder 5">
            <a:extLst>
              <a:ext uri="{FF2B5EF4-FFF2-40B4-BE49-F238E27FC236}">
                <a16:creationId xmlns:a16="http://schemas.microsoft.com/office/drawing/2014/main" id="{C13ABB32-6F62-A40C-CCFF-2863D5C8FD2D}"/>
              </a:ext>
            </a:extLst>
          </p:cNvPr>
          <p:cNvSpPr>
            <a:spLocks noGrp="1"/>
          </p:cNvSpPr>
          <p:nvPr>
            <p:ph type="dt" sz="half" idx="6"/>
          </p:nvPr>
        </p:nvSpPr>
        <p:spPr>
          <a:xfrm>
            <a:off x="8145562" y="4827812"/>
            <a:ext cx="771467" cy="153888"/>
          </a:xfrm>
          <a:prstGeom prst="rect">
            <a:avLst/>
          </a:prstGeom>
        </p:spPr>
        <p:txBody>
          <a:bodyPr wrap="square" lIns="0" tIns="0" rIns="0" bIns="0">
            <a:spAutoFit/>
          </a:bodyPr>
          <a:lstStyle>
            <a:lvl1pPr algn="r">
              <a:defRPr sz="1000">
                <a:solidFill>
                  <a:schemeClr val="bg1"/>
                </a:solidFill>
                <a:latin typeface="Calibri Light" panose="020F0302020204030204" pitchFamily="34" charset="0"/>
                <a:ea typeface="Jost" panose="020B0604020202020204" charset="0"/>
                <a:cs typeface="Calibri Light" panose="020F0302020204030204" pitchFamily="34" charset="0"/>
              </a:defRPr>
            </a:lvl1pPr>
          </a:lstStyle>
          <a:p>
            <a:fld id="{060FDBB8-1CAA-4C27-B93F-4217BB989C5D}" type="datetime1">
              <a:rPr lang="en-US" smtClean="0"/>
              <a:t>6/12/2024</a:t>
            </a:fld>
            <a:endParaRPr lang="en-US" dirty="0"/>
          </a:p>
        </p:txBody>
      </p:sp>
      <p:sp>
        <p:nvSpPr>
          <p:cNvPr id="4" name="TextBox 3">
            <a:extLst>
              <a:ext uri="{FF2B5EF4-FFF2-40B4-BE49-F238E27FC236}">
                <a16:creationId xmlns:a16="http://schemas.microsoft.com/office/drawing/2014/main" id="{EDDDD662-FBD6-DC44-5E54-F688518FED18}"/>
              </a:ext>
            </a:extLst>
          </p:cNvPr>
          <p:cNvSpPr txBox="1"/>
          <p:nvPr userDrawn="1"/>
        </p:nvSpPr>
        <p:spPr>
          <a:xfrm>
            <a:off x="1200150" y="4787888"/>
            <a:ext cx="5772151" cy="246221"/>
          </a:xfrm>
          <a:prstGeom prst="rect">
            <a:avLst/>
          </a:prstGeom>
          <a:noFill/>
        </p:spPr>
        <p:txBody>
          <a:bodyPr wrap="square">
            <a:spAutoFit/>
          </a:bodyPr>
          <a:lstStyle/>
          <a:p>
            <a:pPr marL="10397">
              <a:spcBef>
                <a:spcPts val="168"/>
              </a:spcBef>
            </a:pPr>
            <a:r>
              <a:rPr lang="en-US" sz="1000" spc="107" dirty="0">
                <a:solidFill>
                  <a:schemeClr val="bg1"/>
                </a:solidFill>
                <a:latin typeface="Calibri Light" panose="020F0302020204030204" pitchFamily="34" charset="0"/>
                <a:cs typeface="Calibri Light" panose="020F0302020204030204" pitchFamily="34" charset="0"/>
              </a:rPr>
              <a:t>DEPARTMENT OF COMMERCE, COMMUNITY, AND ECONOMIC DEVELOPMENT</a:t>
            </a:r>
            <a:endParaRPr lang="en-US" sz="1000" dirty="0">
              <a:solidFill>
                <a:schemeClr val="bg1"/>
              </a:solidFill>
              <a:latin typeface="Calibri Light" panose="020F0302020204030204" pitchFamily="34" charset="0"/>
              <a:cs typeface="Calibri Light" panose="020F03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1" y="1594486"/>
            <a:ext cx="7772401" cy="311384"/>
          </a:xfrm>
          <a:prstGeom prst="rect">
            <a:avLst/>
          </a:prstGeom>
        </p:spPr>
        <p:txBody>
          <a:bodyPr wrap="square" lIns="0" tIns="0" rIns="0" bIns="0">
            <a:spAutoFit/>
          </a:bodyPr>
          <a:lstStyle>
            <a:lvl1pPr algn="ctr">
              <a:defRPr sz="2000" b="1" i="0">
                <a:solidFill>
                  <a:srgbClr val="FCB518"/>
                </a:solidFill>
                <a:latin typeface="Calibri Light" panose="020F0302020204030204" pitchFamily="34" charset="0"/>
                <a:cs typeface="Calibri Light" panose="020F0302020204030204" pitchFamily="34" charset="0"/>
              </a:defRPr>
            </a:lvl1pPr>
          </a:lstStyle>
          <a:p>
            <a:r>
              <a:rPr lang="en-US" dirty="0"/>
              <a:t>Click to edit Master title style</a:t>
            </a:r>
            <a:endParaRPr dirty="0"/>
          </a:p>
        </p:txBody>
      </p:sp>
      <p:sp>
        <p:nvSpPr>
          <p:cNvPr id="3" name="Holder 3"/>
          <p:cNvSpPr>
            <a:spLocks noGrp="1"/>
          </p:cNvSpPr>
          <p:nvPr>
            <p:ph type="subTitle" idx="4"/>
          </p:nvPr>
        </p:nvSpPr>
        <p:spPr>
          <a:xfrm>
            <a:off x="1371600" y="2880362"/>
            <a:ext cx="6400800" cy="276999"/>
          </a:xfrm>
          <a:prstGeom prst="rect">
            <a:avLst/>
          </a:prstGeom>
        </p:spPr>
        <p:txBody>
          <a:bodyPr wrap="square" lIns="0" tIns="0" rIns="0" bIns="0">
            <a:spAutoFit/>
          </a:bodyPr>
          <a:lstStyle>
            <a:lvl1pPr algn="ctr">
              <a:defRPr/>
            </a:lvl1pPr>
          </a:lstStyle>
          <a:p>
            <a:r>
              <a:rPr lang="en-US" dirty="0"/>
              <a:t>Click to edit Master subtitle style</a:t>
            </a:r>
            <a:endParaRPr dirty="0"/>
          </a:p>
        </p:txBody>
      </p:sp>
      <p:sp>
        <p:nvSpPr>
          <p:cNvPr id="4" name="Holder 4">
            <a:extLst>
              <a:ext uri="{FF2B5EF4-FFF2-40B4-BE49-F238E27FC236}">
                <a16:creationId xmlns:a16="http://schemas.microsoft.com/office/drawing/2014/main" id="{C833BE5D-11D0-8630-84DF-780C4244B811}"/>
              </a:ext>
            </a:extLst>
          </p:cNvPr>
          <p:cNvSpPr>
            <a:spLocks noGrp="1"/>
          </p:cNvSpPr>
          <p:nvPr>
            <p:ph type="ftr" sz="quarter" idx="5"/>
          </p:nvPr>
        </p:nvSpPr>
        <p:spPr>
          <a:xfrm>
            <a:off x="1247698" y="4524665"/>
            <a:ext cx="5724603" cy="323165"/>
          </a:xfrm>
          <a:prstGeom prst="rect">
            <a:avLst/>
          </a:prstGeom>
        </p:spPr>
        <p:txBody>
          <a:bodyPr wrap="square" lIns="0" tIns="0" rIns="0" bIns="0">
            <a:spAutoFit/>
          </a:bodyPr>
          <a:lstStyle>
            <a:lvl1pPr>
              <a:defRPr sz="1683" b="0" i="0">
                <a:solidFill>
                  <a:schemeClr val="bg1"/>
                </a:solidFill>
                <a:latin typeface="Calibri Light" panose="020F0302020204030204" pitchFamily="34" charset="0"/>
                <a:cs typeface="Calibri Light" panose="020F0302020204030204" pitchFamily="34" charset="0"/>
              </a:defRPr>
            </a:lvl1pPr>
          </a:lstStyle>
          <a:p>
            <a:pPr marL="10397">
              <a:spcBef>
                <a:spcPts val="168"/>
              </a:spcBef>
            </a:pPr>
            <a:r>
              <a:rPr lang="en-US" sz="2100" b="1" spc="107"/>
              <a:t>Presentation Overview</a:t>
            </a:r>
            <a:endParaRPr lang="en-US" spc="107" dirty="0"/>
          </a:p>
        </p:txBody>
      </p:sp>
      <p:sp>
        <p:nvSpPr>
          <p:cNvPr id="9" name="Holder 6">
            <a:extLst>
              <a:ext uri="{FF2B5EF4-FFF2-40B4-BE49-F238E27FC236}">
                <a16:creationId xmlns:a16="http://schemas.microsoft.com/office/drawing/2014/main" id="{E458B143-A023-0770-81D2-CC803FD896D6}"/>
              </a:ext>
            </a:extLst>
          </p:cNvPr>
          <p:cNvSpPr>
            <a:spLocks noGrp="1"/>
          </p:cNvSpPr>
          <p:nvPr>
            <p:ph type="sldNum" sz="quarter" idx="7"/>
          </p:nvPr>
        </p:nvSpPr>
        <p:spPr>
          <a:xfrm>
            <a:off x="6813908" y="4693346"/>
            <a:ext cx="2103120" cy="153888"/>
          </a:xfrm>
          <a:prstGeom prst="rect">
            <a:avLst/>
          </a:prstGeom>
        </p:spPr>
        <p:txBody>
          <a:bodyPr wrap="square" lIns="0" tIns="0" rIns="0" bIns="0">
            <a:spAutoFit/>
          </a:bodyPr>
          <a:lstStyle>
            <a:lvl1pPr algn="r">
              <a:defRPr sz="1000">
                <a:solidFill>
                  <a:schemeClr val="bg1"/>
                </a:solidFill>
                <a:latin typeface="Calibri Light" panose="020F0302020204030204" pitchFamily="34" charset="0"/>
                <a:ea typeface="Jost" panose="020B0604020202020204" charset="0"/>
                <a:cs typeface="Calibri Light" panose="020F0302020204030204" pitchFamily="34" charset="0"/>
              </a:defRPr>
            </a:lvl1pPr>
          </a:lstStyle>
          <a:p>
            <a:fld id="{B6F15528-21DE-4FAA-801E-634DDDAF4B2B}" type="slidenum">
              <a:rPr lang="en-US" smtClean="0"/>
              <a:pPr/>
              <a:t>‹#›</a:t>
            </a:fld>
            <a:endParaRPr lang="en-US" dirty="0"/>
          </a:p>
        </p:txBody>
      </p:sp>
      <p:sp>
        <p:nvSpPr>
          <p:cNvPr id="11" name="Holder 5">
            <a:extLst>
              <a:ext uri="{FF2B5EF4-FFF2-40B4-BE49-F238E27FC236}">
                <a16:creationId xmlns:a16="http://schemas.microsoft.com/office/drawing/2014/main" id="{107E1477-07FE-C3FA-C914-78A2E8275BE4}"/>
              </a:ext>
            </a:extLst>
          </p:cNvPr>
          <p:cNvSpPr>
            <a:spLocks noGrp="1"/>
          </p:cNvSpPr>
          <p:nvPr>
            <p:ph type="dt" sz="half" idx="6"/>
          </p:nvPr>
        </p:nvSpPr>
        <p:spPr>
          <a:xfrm>
            <a:off x="8145562" y="4827812"/>
            <a:ext cx="771467" cy="153888"/>
          </a:xfrm>
          <a:prstGeom prst="rect">
            <a:avLst/>
          </a:prstGeom>
        </p:spPr>
        <p:txBody>
          <a:bodyPr wrap="square" lIns="0" tIns="0" rIns="0" bIns="0">
            <a:spAutoFit/>
          </a:bodyPr>
          <a:lstStyle>
            <a:lvl1pPr algn="r">
              <a:defRPr sz="1000">
                <a:solidFill>
                  <a:schemeClr val="bg1"/>
                </a:solidFill>
                <a:latin typeface="Calibri Light" panose="020F0302020204030204" pitchFamily="34" charset="0"/>
                <a:ea typeface="Jost" panose="020B0604020202020204" charset="0"/>
                <a:cs typeface="Calibri Light" panose="020F0302020204030204" pitchFamily="34" charset="0"/>
              </a:defRPr>
            </a:lvl1pPr>
          </a:lstStyle>
          <a:p>
            <a:fld id="{D3B8B22C-3B0D-47AE-A947-40FACA5A1BCB}" type="datetime1">
              <a:rPr lang="en-US" smtClean="0"/>
              <a:t>6/12/2024</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a:spLocks noGrp="1" noRot="1" noMove="1" noResize="1" noEditPoints="1" noAdjustHandles="1" noChangeArrowheads="1" noChangeShapeType="1"/>
          </p:cNvSpPr>
          <p:nvPr/>
        </p:nvSpPr>
        <p:spPr>
          <a:xfrm>
            <a:off x="0" y="2"/>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17224B"/>
          </a:solidFill>
        </p:spPr>
        <p:txBody>
          <a:bodyPr wrap="square" lIns="0" tIns="0" rIns="0" bIns="0" rtlCol="0"/>
          <a:lstStyle/>
          <a:p>
            <a:endParaRPr dirty="0"/>
          </a:p>
        </p:txBody>
      </p:sp>
      <p:sp>
        <p:nvSpPr>
          <p:cNvPr id="17" name="bg object 17"/>
          <p:cNvSpPr>
            <a:spLocks noGrp="1" noRot="1" noMove="1" noResize="1" noEditPoints="1" noAdjustHandles="1" noChangeArrowheads="1" noChangeShapeType="1"/>
          </p:cNvSpPr>
          <p:nvPr/>
        </p:nvSpPr>
        <p:spPr>
          <a:xfrm>
            <a:off x="0" y="4117112"/>
            <a:ext cx="9144000" cy="1026101"/>
          </a:xfrm>
          <a:custGeom>
            <a:avLst/>
            <a:gdLst/>
            <a:ahLst/>
            <a:cxnLst/>
            <a:rect l="l" t="t" r="r" b="b"/>
            <a:pathLst>
              <a:path w="20104100" h="3173095">
                <a:moveTo>
                  <a:pt x="19118913" y="0"/>
                </a:moveTo>
                <a:lnTo>
                  <a:pt x="18508599" y="1106"/>
                </a:lnTo>
                <a:lnTo>
                  <a:pt x="18050920" y="4038"/>
                </a:lnTo>
                <a:lnTo>
                  <a:pt x="17644145" y="8537"/>
                </a:lnTo>
                <a:lnTo>
                  <a:pt x="17288262" y="14177"/>
                </a:lnTo>
                <a:lnTo>
                  <a:pt x="16983255" y="20433"/>
                </a:lnTo>
                <a:lnTo>
                  <a:pt x="16678286" y="28135"/>
                </a:lnTo>
                <a:lnTo>
                  <a:pt x="16424175" y="35747"/>
                </a:lnTo>
                <a:lnTo>
                  <a:pt x="16170094" y="44520"/>
                </a:lnTo>
                <a:lnTo>
                  <a:pt x="15916044" y="54528"/>
                </a:lnTo>
                <a:lnTo>
                  <a:pt x="15712828" y="63472"/>
                </a:lnTo>
                <a:lnTo>
                  <a:pt x="15509634" y="73288"/>
                </a:lnTo>
                <a:lnTo>
                  <a:pt x="15306462" y="84014"/>
                </a:lnTo>
                <a:lnTo>
                  <a:pt x="15103314" y="95687"/>
                </a:lnTo>
                <a:lnTo>
                  <a:pt x="14900191" y="108344"/>
                </a:lnTo>
                <a:lnTo>
                  <a:pt x="14697377" y="122000"/>
                </a:lnTo>
                <a:lnTo>
                  <a:pt x="14495505" y="136614"/>
                </a:lnTo>
                <a:lnTo>
                  <a:pt x="14293754" y="152251"/>
                </a:lnTo>
                <a:lnTo>
                  <a:pt x="14092126" y="168934"/>
                </a:lnTo>
                <a:lnTo>
                  <a:pt x="13890625" y="186685"/>
                </a:lnTo>
                <a:lnTo>
                  <a:pt x="13689251" y="205526"/>
                </a:lnTo>
                <a:lnTo>
                  <a:pt x="13538306" y="220386"/>
                </a:lnTo>
                <a:lnTo>
                  <a:pt x="13387434" y="235881"/>
                </a:lnTo>
                <a:lnTo>
                  <a:pt x="13236636" y="252020"/>
                </a:lnTo>
                <a:lnTo>
                  <a:pt x="13085914" y="268813"/>
                </a:lnTo>
                <a:lnTo>
                  <a:pt x="12935267" y="286269"/>
                </a:lnTo>
                <a:lnTo>
                  <a:pt x="12784698" y="304398"/>
                </a:lnTo>
                <a:lnTo>
                  <a:pt x="12634206" y="323208"/>
                </a:lnTo>
                <a:lnTo>
                  <a:pt x="12483792" y="342710"/>
                </a:lnTo>
                <a:lnTo>
                  <a:pt x="12333026" y="362939"/>
                </a:lnTo>
                <a:lnTo>
                  <a:pt x="10009233" y="682838"/>
                </a:lnTo>
                <a:lnTo>
                  <a:pt x="9554192" y="742643"/>
                </a:lnTo>
                <a:lnTo>
                  <a:pt x="9200038" y="787502"/>
                </a:lnTo>
                <a:lnTo>
                  <a:pt x="9048111" y="805824"/>
                </a:lnTo>
                <a:lnTo>
                  <a:pt x="8896056" y="823369"/>
                </a:lnTo>
                <a:lnTo>
                  <a:pt x="8743884" y="840161"/>
                </a:lnTo>
                <a:lnTo>
                  <a:pt x="8591607" y="856224"/>
                </a:lnTo>
                <a:lnTo>
                  <a:pt x="8439235" y="871581"/>
                </a:lnTo>
                <a:lnTo>
                  <a:pt x="8286780" y="886258"/>
                </a:lnTo>
                <a:lnTo>
                  <a:pt x="8134252" y="900278"/>
                </a:lnTo>
                <a:lnTo>
                  <a:pt x="7930790" y="917991"/>
                </a:lnTo>
                <a:lnTo>
                  <a:pt x="7727246" y="934636"/>
                </a:lnTo>
                <a:lnTo>
                  <a:pt x="7523647" y="950271"/>
                </a:lnTo>
                <a:lnTo>
                  <a:pt x="7320660" y="964837"/>
                </a:lnTo>
                <a:lnTo>
                  <a:pt x="7220130" y="971176"/>
                </a:lnTo>
                <a:lnTo>
                  <a:pt x="7119602" y="976728"/>
                </a:lnTo>
                <a:lnTo>
                  <a:pt x="7019079" y="981504"/>
                </a:lnTo>
                <a:lnTo>
                  <a:pt x="6918561" y="985513"/>
                </a:lnTo>
                <a:lnTo>
                  <a:pt x="6818048" y="988766"/>
                </a:lnTo>
                <a:lnTo>
                  <a:pt x="6717543" y="991273"/>
                </a:lnTo>
                <a:lnTo>
                  <a:pt x="6617045" y="993044"/>
                </a:lnTo>
                <a:lnTo>
                  <a:pt x="6516555" y="994089"/>
                </a:lnTo>
                <a:lnTo>
                  <a:pt x="6416074" y="994420"/>
                </a:lnTo>
                <a:lnTo>
                  <a:pt x="6315602" y="994045"/>
                </a:lnTo>
                <a:lnTo>
                  <a:pt x="6215142" y="992975"/>
                </a:lnTo>
                <a:lnTo>
                  <a:pt x="6114693" y="991221"/>
                </a:lnTo>
                <a:lnTo>
                  <a:pt x="6014256" y="988792"/>
                </a:lnTo>
                <a:lnTo>
                  <a:pt x="5913832" y="985700"/>
                </a:lnTo>
                <a:lnTo>
                  <a:pt x="5813422" y="981953"/>
                </a:lnTo>
                <a:lnTo>
                  <a:pt x="5713027" y="977563"/>
                </a:lnTo>
                <a:lnTo>
                  <a:pt x="5612647" y="972539"/>
                </a:lnTo>
                <a:lnTo>
                  <a:pt x="5512283" y="966892"/>
                </a:lnTo>
                <a:lnTo>
                  <a:pt x="5411937" y="960633"/>
                </a:lnTo>
                <a:lnTo>
                  <a:pt x="5311608" y="953770"/>
                </a:lnTo>
                <a:lnTo>
                  <a:pt x="5211298" y="946315"/>
                </a:lnTo>
                <a:lnTo>
                  <a:pt x="5111007" y="938278"/>
                </a:lnTo>
                <a:lnTo>
                  <a:pt x="5010737" y="929669"/>
                </a:lnTo>
                <a:lnTo>
                  <a:pt x="4910488" y="920498"/>
                </a:lnTo>
                <a:lnTo>
                  <a:pt x="4810260" y="910776"/>
                </a:lnTo>
                <a:lnTo>
                  <a:pt x="4710055" y="900512"/>
                </a:lnTo>
                <a:lnTo>
                  <a:pt x="4556858" y="884044"/>
                </a:lnTo>
                <a:lnTo>
                  <a:pt x="4403768" y="866794"/>
                </a:lnTo>
                <a:lnTo>
                  <a:pt x="4250806" y="848678"/>
                </a:lnTo>
                <a:lnTo>
                  <a:pt x="4148913" y="836079"/>
                </a:lnTo>
                <a:lnTo>
                  <a:pt x="4047092" y="823034"/>
                </a:lnTo>
                <a:lnTo>
                  <a:pt x="3945349" y="809518"/>
                </a:lnTo>
                <a:lnTo>
                  <a:pt x="3843690" y="795507"/>
                </a:lnTo>
                <a:lnTo>
                  <a:pt x="3742122" y="780975"/>
                </a:lnTo>
                <a:lnTo>
                  <a:pt x="3640652" y="765899"/>
                </a:lnTo>
                <a:lnTo>
                  <a:pt x="3539284" y="750253"/>
                </a:lnTo>
                <a:lnTo>
                  <a:pt x="3438025" y="734013"/>
                </a:lnTo>
                <a:lnTo>
                  <a:pt x="3336882" y="717154"/>
                </a:lnTo>
                <a:lnTo>
                  <a:pt x="3235860" y="699652"/>
                </a:lnTo>
                <a:lnTo>
                  <a:pt x="3134966" y="681482"/>
                </a:lnTo>
                <a:lnTo>
                  <a:pt x="3034205" y="662619"/>
                </a:lnTo>
                <a:lnTo>
                  <a:pt x="2933585" y="643039"/>
                </a:lnTo>
                <a:lnTo>
                  <a:pt x="2833111" y="622717"/>
                </a:lnTo>
                <a:lnTo>
                  <a:pt x="2733134" y="601787"/>
                </a:lnTo>
                <a:lnTo>
                  <a:pt x="2334995" y="516922"/>
                </a:lnTo>
                <a:lnTo>
                  <a:pt x="1788113" y="397863"/>
                </a:lnTo>
                <a:lnTo>
                  <a:pt x="0" y="1053"/>
                </a:lnTo>
                <a:lnTo>
                  <a:pt x="0" y="3172673"/>
                </a:lnTo>
                <a:lnTo>
                  <a:pt x="20104099" y="3172673"/>
                </a:lnTo>
                <a:lnTo>
                  <a:pt x="20104099" y="1053"/>
                </a:lnTo>
                <a:lnTo>
                  <a:pt x="19891263" y="1206"/>
                </a:lnTo>
                <a:lnTo>
                  <a:pt x="1911891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a:xfrm>
            <a:off x="191314" y="66540"/>
            <a:ext cx="4380686" cy="311384"/>
          </a:xfrm>
        </p:spPr>
        <p:txBody>
          <a:bodyPr lIns="0" tIns="0" rIns="0" bIns="0"/>
          <a:lstStyle>
            <a:lvl1pPr>
              <a:defRPr sz="2000" b="1" i="0">
                <a:solidFill>
                  <a:srgbClr val="FCB518"/>
                </a:solidFill>
                <a:latin typeface="Calibri Light" panose="020F0302020204030204" pitchFamily="34" charset="0"/>
                <a:cs typeface="Calibri Light" panose="020F0302020204030204" pitchFamily="34" charset="0"/>
              </a:defRPr>
            </a:lvl1pPr>
          </a:lstStyle>
          <a:p>
            <a:r>
              <a:rPr lang="en-US" dirty="0"/>
              <a:t>Click to edit Master title style</a:t>
            </a:r>
            <a:endParaRPr dirty="0"/>
          </a:p>
        </p:txBody>
      </p:sp>
      <p:sp>
        <p:nvSpPr>
          <p:cNvPr id="3" name="Holder 3"/>
          <p:cNvSpPr>
            <a:spLocks noGrp="1"/>
          </p:cNvSpPr>
          <p:nvPr>
            <p:ph type="body" idx="1"/>
          </p:nvPr>
        </p:nvSpPr>
        <p:spPr>
          <a:xfrm>
            <a:off x="191315" y="619648"/>
            <a:ext cx="8451297" cy="276999"/>
          </a:xfrm>
        </p:spPr>
        <p:txBody>
          <a:bodyPr lIns="0" tIns="0" rIns="0" bIns="0"/>
          <a:lstStyle>
            <a:lvl1pPr>
              <a:defRPr>
                <a:solidFill>
                  <a:schemeClr val="bg1"/>
                </a:solidFill>
              </a:defRPr>
            </a:lvl1pPr>
          </a:lstStyle>
          <a:p>
            <a:pPr lvl="0"/>
            <a:r>
              <a:rPr lang="en-US" dirty="0"/>
              <a:t>Click to edit Master text styles</a:t>
            </a:r>
          </a:p>
        </p:txBody>
      </p:sp>
      <p:pic>
        <p:nvPicPr>
          <p:cNvPr id="10" name="object 8">
            <a:extLst>
              <a:ext uri="{FF2B5EF4-FFF2-40B4-BE49-F238E27FC236}">
                <a16:creationId xmlns:a16="http://schemas.microsoft.com/office/drawing/2014/main" id="{20925336-CAA2-30F0-BD92-91F4512EF92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5635" y="3923328"/>
            <a:ext cx="1247697" cy="1247609"/>
          </a:xfrm>
          <a:prstGeom prst="rect">
            <a:avLst/>
          </a:prstGeom>
        </p:spPr>
      </p:pic>
      <p:sp>
        <p:nvSpPr>
          <p:cNvPr id="11" name="Holder 6">
            <a:extLst>
              <a:ext uri="{FF2B5EF4-FFF2-40B4-BE49-F238E27FC236}">
                <a16:creationId xmlns:a16="http://schemas.microsoft.com/office/drawing/2014/main" id="{440B3EBD-2825-CC45-7415-68D2663CADA4}"/>
              </a:ext>
            </a:extLst>
          </p:cNvPr>
          <p:cNvSpPr>
            <a:spLocks noGrp="1"/>
          </p:cNvSpPr>
          <p:nvPr>
            <p:ph type="sldNum" sz="quarter" idx="7"/>
          </p:nvPr>
        </p:nvSpPr>
        <p:spPr>
          <a:xfrm>
            <a:off x="6813908" y="4693346"/>
            <a:ext cx="2103120" cy="153888"/>
          </a:xfrm>
          <a:prstGeom prst="rect">
            <a:avLst/>
          </a:prstGeom>
        </p:spPr>
        <p:txBody>
          <a:bodyPr wrap="square" lIns="0" tIns="0" rIns="0" bIns="0">
            <a:spAutoFit/>
          </a:bodyPr>
          <a:lstStyle>
            <a:lvl1pPr algn="r">
              <a:defRPr sz="1000">
                <a:solidFill>
                  <a:srgbClr val="17224B"/>
                </a:solidFill>
                <a:latin typeface="Calibri Light" panose="020F0302020204030204" pitchFamily="34" charset="0"/>
                <a:ea typeface="Jost" panose="020B0604020202020204" charset="0"/>
                <a:cs typeface="Calibri Light" panose="020F0302020204030204" pitchFamily="34" charset="0"/>
              </a:defRPr>
            </a:lvl1pPr>
          </a:lstStyle>
          <a:p>
            <a:fld id="{B6F15528-21DE-4FAA-801E-634DDDAF4B2B}" type="slidenum">
              <a:rPr lang="en-US" smtClean="0"/>
              <a:pPr/>
              <a:t>‹#›</a:t>
            </a:fld>
            <a:endParaRPr lang="en-US" dirty="0"/>
          </a:p>
        </p:txBody>
      </p:sp>
      <p:sp>
        <p:nvSpPr>
          <p:cNvPr id="12" name="Holder 4">
            <a:extLst>
              <a:ext uri="{FF2B5EF4-FFF2-40B4-BE49-F238E27FC236}">
                <a16:creationId xmlns:a16="http://schemas.microsoft.com/office/drawing/2014/main" id="{42D2E86A-7E43-A841-F5B1-01EE8F5CE67A}"/>
              </a:ext>
            </a:extLst>
          </p:cNvPr>
          <p:cNvSpPr>
            <a:spLocks noGrp="1"/>
          </p:cNvSpPr>
          <p:nvPr>
            <p:ph type="ftr" sz="quarter" idx="5"/>
          </p:nvPr>
        </p:nvSpPr>
        <p:spPr>
          <a:xfrm>
            <a:off x="1247698" y="4524665"/>
            <a:ext cx="5724603" cy="323165"/>
          </a:xfrm>
          <a:prstGeom prst="rect">
            <a:avLst/>
          </a:prstGeom>
        </p:spPr>
        <p:txBody>
          <a:bodyPr wrap="square" lIns="0" tIns="0" rIns="0" bIns="0">
            <a:spAutoFit/>
          </a:bodyPr>
          <a:lstStyle>
            <a:lvl1pPr>
              <a:defRPr sz="1683" b="0" i="0">
                <a:solidFill>
                  <a:srgbClr val="17224B"/>
                </a:solidFill>
                <a:latin typeface="Calibri Light" panose="020F0302020204030204" pitchFamily="34" charset="0"/>
                <a:cs typeface="Calibri Light" panose="020F0302020204030204" pitchFamily="34" charset="0"/>
              </a:defRPr>
            </a:lvl1pPr>
          </a:lstStyle>
          <a:p>
            <a:pPr marL="10397">
              <a:spcBef>
                <a:spcPts val="168"/>
              </a:spcBef>
            </a:pPr>
            <a:r>
              <a:rPr lang="en-US" sz="2100" b="1" spc="107"/>
              <a:t>Presentation Overview</a:t>
            </a:r>
            <a:endParaRPr lang="en-US" spc="107" dirty="0"/>
          </a:p>
        </p:txBody>
      </p:sp>
      <p:sp>
        <p:nvSpPr>
          <p:cNvPr id="14" name="Holder 5">
            <a:extLst>
              <a:ext uri="{FF2B5EF4-FFF2-40B4-BE49-F238E27FC236}">
                <a16:creationId xmlns:a16="http://schemas.microsoft.com/office/drawing/2014/main" id="{0856526B-6596-E735-5C1C-E7C0B4242076}"/>
              </a:ext>
            </a:extLst>
          </p:cNvPr>
          <p:cNvSpPr>
            <a:spLocks noGrp="1"/>
          </p:cNvSpPr>
          <p:nvPr>
            <p:ph type="dt" sz="half" idx="6"/>
          </p:nvPr>
        </p:nvSpPr>
        <p:spPr>
          <a:xfrm>
            <a:off x="8145562" y="4827812"/>
            <a:ext cx="771467" cy="153888"/>
          </a:xfrm>
          <a:prstGeom prst="rect">
            <a:avLst/>
          </a:prstGeom>
        </p:spPr>
        <p:txBody>
          <a:bodyPr wrap="square" lIns="0" tIns="0" rIns="0" bIns="0">
            <a:spAutoFit/>
          </a:bodyPr>
          <a:lstStyle>
            <a:lvl1pPr algn="r">
              <a:defRPr sz="1000">
                <a:solidFill>
                  <a:srgbClr val="17224B"/>
                </a:solidFill>
                <a:latin typeface="Calibri Light" panose="020F0302020204030204" pitchFamily="34" charset="0"/>
                <a:ea typeface="Jost" panose="020B0604020202020204" charset="0"/>
                <a:cs typeface="Calibri Light" panose="020F0302020204030204" pitchFamily="34" charset="0"/>
              </a:defRPr>
            </a:lvl1pPr>
          </a:lstStyle>
          <a:p>
            <a:fld id="{0410186C-5564-44C7-B86D-CE5DE9AC50FF}" type="datetime1">
              <a:rPr lang="en-US" smtClean="0"/>
              <a:t>6/12/2024</a:t>
            </a:fld>
            <a:endParaRPr lang="en-US" dirty="0"/>
          </a:p>
        </p:txBody>
      </p:sp>
      <p:sp>
        <p:nvSpPr>
          <p:cNvPr id="4" name="TextBox 3">
            <a:extLst>
              <a:ext uri="{FF2B5EF4-FFF2-40B4-BE49-F238E27FC236}">
                <a16:creationId xmlns:a16="http://schemas.microsoft.com/office/drawing/2014/main" id="{0A6FE04D-6CC1-962E-C9B1-88F9A60D61DF}"/>
              </a:ext>
            </a:extLst>
          </p:cNvPr>
          <p:cNvSpPr txBox="1">
            <a:spLocks noGrp="1" noRot="1" noMove="1" noResize="1" noEditPoints="1" noAdjustHandles="1" noChangeArrowheads="1" noChangeShapeType="1"/>
          </p:cNvSpPr>
          <p:nvPr userDrawn="1"/>
        </p:nvSpPr>
        <p:spPr>
          <a:xfrm>
            <a:off x="1200150" y="4787888"/>
            <a:ext cx="5772151" cy="246221"/>
          </a:xfrm>
          <a:prstGeom prst="rect">
            <a:avLst/>
          </a:prstGeom>
          <a:noFill/>
        </p:spPr>
        <p:txBody>
          <a:bodyPr wrap="square">
            <a:spAutoFit/>
          </a:bodyPr>
          <a:lstStyle/>
          <a:p>
            <a:pPr marL="10397">
              <a:spcBef>
                <a:spcPts val="168"/>
              </a:spcBef>
            </a:pPr>
            <a:r>
              <a:rPr lang="en-US" sz="1000" spc="107" dirty="0">
                <a:solidFill>
                  <a:srgbClr val="002060"/>
                </a:solidFill>
                <a:latin typeface="Calibri Light" panose="020F0302020204030204" pitchFamily="34" charset="0"/>
                <a:cs typeface="Calibri Light" panose="020F0302020204030204" pitchFamily="34" charset="0"/>
              </a:rPr>
              <a:t>DEPARTMENT OF COMMERCE, COMMUNITY AND ECONOMIC DEVELOPMENT</a:t>
            </a:r>
            <a:endParaRPr lang="en-US" sz="1000" dirty="0">
              <a:solidFill>
                <a:srgbClr val="002060"/>
              </a:solidFill>
              <a:latin typeface="Calibri Light" panose="020F0302020204030204" pitchFamily="34" charset="0"/>
              <a:cs typeface="Calibri Light" panose="020F03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1314" y="66540"/>
            <a:ext cx="4380686" cy="311384"/>
          </a:xfrm>
        </p:spPr>
        <p:txBody>
          <a:bodyPr lIns="0" tIns="0" rIns="0" bIns="0"/>
          <a:lstStyle>
            <a:lvl1pPr>
              <a:defRPr sz="2000" b="1" i="0">
                <a:solidFill>
                  <a:srgbClr val="17224B"/>
                </a:solidFill>
                <a:latin typeface="Calibri Light" panose="020F0302020204030204" pitchFamily="34" charset="0"/>
                <a:cs typeface="Calibri Light" panose="020F0302020204030204" pitchFamily="34" charset="0"/>
              </a:defRPr>
            </a:lvl1pPr>
          </a:lstStyle>
          <a:p>
            <a:r>
              <a:rPr lang="en-US" dirty="0"/>
              <a:t>Click to edit Master title style</a:t>
            </a:r>
            <a:endParaRPr dirty="0"/>
          </a:p>
        </p:txBody>
      </p:sp>
      <p:sp>
        <p:nvSpPr>
          <p:cNvPr id="3" name="Holder 3"/>
          <p:cNvSpPr>
            <a:spLocks noGrp="1"/>
          </p:cNvSpPr>
          <p:nvPr>
            <p:ph type="body" idx="1"/>
          </p:nvPr>
        </p:nvSpPr>
        <p:spPr>
          <a:xfrm>
            <a:off x="191315" y="619648"/>
            <a:ext cx="8451297" cy="276999"/>
          </a:xfrm>
        </p:spPr>
        <p:txBody>
          <a:bodyPr lIns="0" tIns="0" rIns="0" bIns="0"/>
          <a:lstStyle>
            <a:lvl1pPr>
              <a:defRPr>
                <a:solidFill>
                  <a:schemeClr val="tx1"/>
                </a:solidFill>
              </a:defRPr>
            </a:lvl1pPr>
          </a:lstStyle>
          <a:p>
            <a:pPr lvl="0"/>
            <a:r>
              <a:rPr lang="en-US" dirty="0"/>
              <a:t>Click to edit Master text styles</a:t>
            </a:r>
          </a:p>
        </p:txBody>
      </p:sp>
      <p:sp>
        <p:nvSpPr>
          <p:cNvPr id="14" name="Holder 4">
            <a:extLst>
              <a:ext uri="{FF2B5EF4-FFF2-40B4-BE49-F238E27FC236}">
                <a16:creationId xmlns:a16="http://schemas.microsoft.com/office/drawing/2014/main" id="{7FAC38E9-AE33-F506-5027-AFA28B41CA58}"/>
              </a:ext>
            </a:extLst>
          </p:cNvPr>
          <p:cNvSpPr>
            <a:spLocks noGrp="1"/>
          </p:cNvSpPr>
          <p:nvPr>
            <p:ph type="ftr" sz="quarter" idx="5"/>
          </p:nvPr>
        </p:nvSpPr>
        <p:spPr>
          <a:xfrm>
            <a:off x="1247698" y="4524665"/>
            <a:ext cx="5724603" cy="323165"/>
          </a:xfrm>
          <a:prstGeom prst="rect">
            <a:avLst/>
          </a:prstGeom>
        </p:spPr>
        <p:txBody>
          <a:bodyPr wrap="square" lIns="0" tIns="0" rIns="0" bIns="0">
            <a:spAutoFit/>
          </a:bodyPr>
          <a:lstStyle>
            <a:lvl1pPr>
              <a:defRPr sz="1683" b="0" i="0">
                <a:solidFill>
                  <a:schemeClr val="bg1"/>
                </a:solidFill>
                <a:latin typeface="Calibri Light" panose="020F0302020204030204" pitchFamily="34" charset="0"/>
                <a:cs typeface="Calibri Light" panose="020F0302020204030204" pitchFamily="34" charset="0"/>
              </a:defRPr>
            </a:lvl1pPr>
          </a:lstStyle>
          <a:p>
            <a:pPr marL="10397">
              <a:spcBef>
                <a:spcPts val="168"/>
              </a:spcBef>
            </a:pPr>
            <a:r>
              <a:rPr lang="en-US" sz="2100" b="1" spc="107"/>
              <a:t>Presentation Overview</a:t>
            </a:r>
            <a:endParaRPr lang="en-US" spc="107" dirty="0"/>
          </a:p>
        </p:txBody>
      </p:sp>
      <p:sp>
        <p:nvSpPr>
          <p:cNvPr id="16" name="Holder 6">
            <a:extLst>
              <a:ext uri="{FF2B5EF4-FFF2-40B4-BE49-F238E27FC236}">
                <a16:creationId xmlns:a16="http://schemas.microsoft.com/office/drawing/2014/main" id="{D3ECF4CA-CDDB-E561-971F-3C31A43A6318}"/>
              </a:ext>
            </a:extLst>
          </p:cNvPr>
          <p:cNvSpPr>
            <a:spLocks noGrp="1"/>
          </p:cNvSpPr>
          <p:nvPr>
            <p:ph type="sldNum" sz="quarter" idx="7"/>
          </p:nvPr>
        </p:nvSpPr>
        <p:spPr>
          <a:xfrm>
            <a:off x="6813908" y="4693346"/>
            <a:ext cx="2103120" cy="153888"/>
          </a:xfrm>
          <a:prstGeom prst="rect">
            <a:avLst/>
          </a:prstGeom>
        </p:spPr>
        <p:txBody>
          <a:bodyPr wrap="square" lIns="0" tIns="0" rIns="0" bIns="0">
            <a:spAutoFit/>
          </a:bodyPr>
          <a:lstStyle>
            <a:lvl1pPr algn="r">
              <a:defRPr sz="1000">
                <a:solidFill>
                  <a:schemeClr val="bg1"/>
                </a:solidFill>
                <a:latin typeface="Calibri Light" panose="020F0302020204030204" pitchFamily="34" charset="0"/>
                <a:ea typeface="Jost" panose="020B0604020202020204" charset="0"/>
                <a:cs typeface="Calibri Light" panose="020F0302020204030204" pitchFamily="34" charset="0"/>
              </a:defRPr>
            </a:lvl1pPr>
          </a:lstStyle>
          <a:p>
            <a:fld id="{B6F15528-21DE-4FAA-801E-634DDDAF4B2B}" type="slidenum">
              <a:rPr lang="en-US" smtClean="0"/>
              <a:pPr/>
              <a:t>‹#›</a:t>
            </a:fld>
            <a:endParaRPr lang="en-US" dirty="0"/>
          </a:p>
        </p:txBody>
      </p:sp>
      <p:sp>
        <p:nvSpPr>
          <p:cNvPr id="17" name="Holder 5">
            <a:extLst>
              <a:ext uri="{FF2B5EF4-FFF2-40B4-BE49-F238E27FC236}">
                <a16:creationId xmlns:a16="http://schemas.microsoft.com/office/drawing/2014/main" id="{5808E2CB-4BBB-CE1C-A787-E7A8296CE445}"/>
              </a:ext>
            </a:extLst>
          </p:cNvPr>
          <p:cNvSpPr>
            <a:spLocks noGrp="1"/>
          </p:cNvSpPr>
          <p:nvPr>
            <p:ph type="dt" sz="half" idx="6"/>
          </p:nvPr>
        </p:nvSpPr>
        <p:spPr>
          <a:xfrm>
            <a:off x="8145562" y="4827812"/>
            <a:ext cx="771467" cy="153888"/>
          </a:xfrm>
          <a:prstGeom prst="rect">
            <a:avLst/>
          </a:prstGeom>
        </p:spPr>
        <p:txBody>
          <a:bodyPr wrap="square" lIns="0" tIns="0" rIns="0" bIns="0">
            <a:spAutoFit/>
          </a:bodyPr>
          <a:lstStyle>
            <a:lvl1pPr algn="r">
              <a:defRPr sz="1000">
                <a:solidFill>
                  <a:schemeClr val="bg1"/>
                </a:solidFill>
                <a:latin typeface="Calibri Light" panose="020F0302020204030204" pitchFamily="34" charset="0"/>
                <a:ea typeface="Jost" panose="020B0604020202020204" charset="0"/>
                <a:cs typeface="Calibri Light" panose="020F0302020204030204" pitchFamily="34" charset="0"/>
              </a:defRPr>
            </a:lvl1pPr>
          </a:lstStyle>
          <a:p>
            <a:fld id="{2A2A5104-A985-44E3-BD27-8C259AF0EA87}" type="datetime1">
              <a:rPr lang="en-US" smtClean="0"/>
              <a:t>6/12/2024</a:t>
            </a:fld>
            <a:endParaRPr lang="en-US" dirty="0"/>
          </a:p>
        </p:txBody>
      </p:sp>
    </p:spTree>
    <p:extLst>
      <p:ext uri="{BB962C8B-B14F-4D97-AF65-F5344CB8AC3E}">
        <p14:creationId xmlns:p14="http://schemas.microsoft.com/office/powerpoint/2010/main" val="155588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91314" y="66540"/>
            <a:ext cx="4780736" cy="311496"/>
          </a:xfrm>
        </p:spPr>
        <p:txBody>
          <a:bodyPr lIns="0" tIns="0" rIns="0" bIns="0"/>
          <a:lstStyle>
            <a:lvl1pPr>
              <a:defRPr sz="2000" b="1" i="0">
                <a:solidFill>
                  <a:srgbClr val="17224B"/>
                </a:solidFill>
                <a:latin typeface="Calibri Light" panose="020F0302020204030204" pitchFamily="34" charset="0"/>
                <a:cs typeface="Calibri Light" panose="020F0302020204030204" pitchFamily="34" charset="0"/>
              </a:defRPr>
            </a:lvl1pPr>
          </a:lstStyle>
          <a:p>
            <a:r>
              <a:rPr lang="en-US" dirty="0"/>
              <a:t>Click to edit Master title style</a:t>
            </a:r>
            <a:endParaRPr dirty="0"/>
          </a:p>
        </p:txBody>
      </p:sp>
      <p:sp>
        <p:nvSpPr>
          <p:cNvPr id="3" name="Holder 3"/>
          <p:cNvSpPr>
            <a:spLocks noGrp="1"/>
          </p:cNvSpPr>
          <p:nvPr>
            <p:ph sz="half" idx="2"/>
          </p:nvPr>
        </p:nvSpPr>
        <p:spPr>
          <a:xfrm>
            <a:off x="457200" y="1183007"/>
            <a:ext cx="3977640" cy="276999"/>
          </a:xfrm>
          <a:prstGeom prst="rect">
            <a:avLst/>
          </a:prstGeom>
        </p:spPr>
        <p:txBody>
          <a:bodyPr wrap="square" lIns="0" tIns="0" rIns="0" bIns="0">
            <a:spAutoFit/>
          </a:bodyPr>
          <a:lstStyle>
            <a:lvl1pPr>
              <a:defRPr/>
            </a:lvl1pPr>
          </a:lstStyle>
          <a:p>
            <a:pPr lvl="0"/>
            <a:r>
              <a:rPr lang="en-US" dirty="0"/>
              <a:t>Click to edit Master text styles</a:t>
            </a:r>
          </a:p>
        </p:txBody>
      </p:sp>
      <p:sp>
        <p:nvSpPr>
          <p:cNvPr id="4" name="Holder 4"/>
          <p:cNvSpPr>
            <a:spLocks noGrp="1"/>
          </p:cNvSpPr>
          <p:nvPr>
            <p:ph sz="half" idx="3"/>
          </p:nvPr>
        </p:nvSpPr>
        <p:spPr>
          <a:xfrm>
            <a:off x="4709160" y="1183007"/>
            <a:ext cx="3977640" cy="276999"/>
          </a:xfrm>
          <a:prstGeom prst="rect">
            <a:avLst/>
          </a:prstGeom>
        </p:spPr>
        <p:txBody>
          <a:bodyPr wrap="square" lIns="0" tIns="0" rIns="0" bIns="0">
            <a:spAutoFit/>
          </a:bodyPr>
          <a:lstStyle>
            <a:lvl1pPr>
              <a:defRPr/>
            </a:lvl1pPr>
          </a:lstStyle>
          <a:p>
            <a:pPr lvl="0"/>
            <a:r>
              <a:rPr lang="en-US" dirty="0"/>
              <a:t>Click to edit Master text styles</a:t>
            </a:r>
          </a:p>
        </p:txBody>
      </p:sp>
      <p:sp>
        <p:nvSpPr>
          <p:cNvPr id="5" name="Holder 4">
            <a:extLst>
              <a:ext uri="{FF2B5EF4-FFF2-40B4-BE49-F238E27FC236}">
                <a16:creationId xmlns:a16="http://schemas.microsoft.com/office/drawing/2014/main" id="{1AE63250-35F2-0F84-0D24-B8040B05D57D}"/>
              </a:ext>
            </a:extLst>
          </p:cNvPr>
          <p:cNvSpPr>
            <a:spLocks noGrp="1"/>
          </p:cNvSpPr>
          <p:nvPr>
            <p:ph type="ftr" sz="quarter" idx="5"/>
          </p:nvPr>
        </p:nvSpPr>
        <p:spPr>
          <a:xfrm>
            <a:off x="1247698" y="4524665"/>
            <a:ext cx="5724603" cy="323165"/>
          </a:xfrm>
          <a:prstGeom prst="rect">
            <a:avLst/>
          </a:prstGeom>
        </p:spPr>
        <p:txBody>
          <a:bodyPr wrap="square" lIns="0" tIns="0" rIns="0" bIns="0">
            <a:spAutoFit/>
          </a:bodyPr>
          <a:lstStyle>
            <a:lvl1pPr>
              <a:defRPr sz="1683" b="0" i="0">
                <a:solidFill>
                  <a:schemeClr val="bg1"/>
                </a:solidFill>
                <a:latin typeface="Calibri Light" panose="020F0302020204030204" pitchFamily="34" charset="0"/>
                <a:cs typeface="Calibri Light" panose="020F0302020204030204" pitchFamily="34" charset="0"/>
              </a:defRPr>
            </a:lvl1pPr>
          </a:lstStyle>
          <a:p>
            <a:pPr marL="10397">
              <a:spcBef>
                <a:spcPts val="168"/>
              </a:spcBef>
            </a:pPr>
            <a:r>
              <a:rPr lang="en-US" sz="2100" b="1" spc="107"/>
              <a:t>Presentation Overview</a:t>
            </a:r>
            <a:endParaRPr lang="en-US" spc="107" dirty="0"/>
          </a:p>
        </p:txBody>
      </p:sp>
      <p:sp>
        <p:nvSpPr>
          <p:cNvPr id="7" name="Holder 6">
            <a:extLst>
              <a:ext uri="{FF2B5EF4-FFF2-40B4-BE49-F238E27FC236}">
                <a16:creationId xmlns:a16="http://schemas.microsoft.com/office/drawing/2014/main" id="{66247329-CA51-61DB-6398-51D1F0887DF7}"/>
              </a:ext>
            </a:extLst>
          </p:cNvPr>
          <p:cNvSpPr>
            <a:spLocks noGrp="1"/>
          </p:cNvSpPr>
          <p:nvPr>
            <p:ph type="sldNum" sz="quarter" idx="7"/>
          </p:nvPr>
        </p:nvSpPr>
        <p:spPr>
          <a:xfrm>
            <a:off x="6813908" y="4693346"/>
            <a:ext cx="2103120" cy="153888"/>
          </a:xfrm>
          <a:prstGeom prst="rect">
            <a:avLst/>
          </a:prstGeom>
        </p:spPr>
        <p:txBody>
          <a:bodyPr wrap="square" lIns="0" tIns="0" rIns="0" bIns="0">
            <a:spAutoFit/>
          </a:bodyPr>
          <a:lstStyle>
            <a:lvl1pPr algn="r">
              <a:defRPr sz="1000">
                <a:solidFill>
                  <a:schemeClr val="bg1"/>
                </a:solidFill>
                <a:latin typeface="Calibri Light" panose="020F0302020204030204" pitchFamily="34" charset="0"/>
                <a:ea typeface="Jost" panose="020B0604020202020204" charset="0"/>
                <a:cs typeface="Calibri Light" panose="020F0302020204030204" pitchFamily="34" charset="0"/>
              </a:defRPr>
            </a:lvl1pPr>
          </a:lstStyle>
          <a:p>
            <a:fld id="{B6F15528-21DE-4FAA-801E-634DDDAF4B2B}" type="slidenum">
              <a:rPr lang="en-US" smtClean="0"/>
              <a:pPr/>
              <a:t>‹#›</a:t>
            </a:fld>
            <a:endParaRPr lang="en-US" dirty="0"/>
          </a:p>
        </p:txBody>
      </p:sp>
      <p:sp>
        <p:nvSpPr>
          <p:cNvPr id="12" name="Holder 5">
            <a:extLst>
              <a:ext uri="{FF2B5EF4-FFF2-40B4-BE49-F238E27FC236}">
                <a16:creationId xmlns:a16="http://schemas.microsoft.com/office/drawing/2014/main" id="{AA84ADF9-C7BA-5ECD-E4AF-FA762727A87E}"/>
              </a:ext>
            </a:extLst>
          </p:cNvPr>
          <p:cNvSpPr>
            <a:spLocks noGrp="1"/>
          </p:cNvSpPr>
          <p:nvPr>
            <p:ph type="dt" sz="half" idx="6"/>
          </p:nvPr>
        </p:nvSpPr>
        <p:spPr>
          <a:xfrm>
            <a:off x="8145562" y="4827812"/>
            <a:ext cx="771467" cy="153888"/>
          </a:xfrm>
          <a:prstGeom prst="rect">
            <a:avLst/>
          </a:prstGeom>
        </p:spPr>
        <p:txBody>
          <a:bodyPr wrap="square" lIns="0" tIns="0" rIns="0" bIns="0">
            <a:spAutoFit/>
          </a:bodyPr>
          <a:lstStyle>
            <a:lvl1pPr algn="r">
              <a:defRPr sz="1000">
                <a:solidFill>
                  <a:schemeClr val="bg1"/>
                </a:solidFill>
                <a:latin typeface="Calibri Light" panose="020F0302020204030204" pitchFamily="34" charset="0"/>
                <a:ea typeface="Jost" panose="020B0604020202020204" charset="0"/>
                <a:cs typeface="Calibri Light" panose="020F0302020204030204" pitchFamily="34" charset="0"/>
              </a:defRPr>
            </a:lvl1pPr>
          </a:lstStyle>
          <a:p>
            <a:fld id="{48ED6AC6-8D31-4951-9DCE-2FE69D7B7255}" type="datetime1">
              <a:rPr lang="en-US" smtClean="0"/>
              <a:t>6/12/2024</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1C561844-0664-0CA5-73FF-BAB4641446D9}"/>
              </a:ext>
            </a:extLst>
          </p:cNvPr>
          <p:cNvSpPr>
            <a:spLocks noGrp="1"/>
          </p:cNvSpPr>
          <p:nvPr>
            <p:ph type="ftr" sz="quarter" idx="5"/>
          </p:nvPr>
        </p:nvSpPr>
        <p:spPr>
          <a:xfrm>
            <a:off x="1247698" y="4524665"/>
            <a:ext cx="5724603" cy="323165"/>
          </a:xfrm>
          <a:prstGeom prst="rect">
            <a:avLst/>
          </a:prstGeom>
        </p:spPr>
        <p:txBody>
          <a:bodyPr wrap="square" lIns="0" tIns="0" rIns="0" bIns="0">
            <a:spAutoFit/>
          </a:bodyPr>
          <a:lstStyle>
            <a:lvl1pPr>
              <a:defRPr sz="1683" b="0" i="0">
                <a:solidFill>
                  <a:schemeClr val="bg1"/>
                </a:solidFill>
                <a:latin typeface="Calibri Light" panose="020F0302020204030204" pitchFamily="34" charset="0"/>
                <a:cs typeface="Calibri Light" panose="020F0302020204030204" pitchFamily="34" charset="0"/>
              </a:defRPr>
            </a:lvl1pPr>
          </a:lstStyle>
          <a:p>
            <a:pPr marL="10397">
              <a:spcBef>
                <a:spcPts val="168"/>
              </a:spcBef>
            </a:pPr>
            <a:r>
              <a:rPr lang="en-US" sz="2100" b="1" spc="107"/>
              <a:t>Presentation Overview</a:t>
            </a:r>
            <a:endParaRPr lang="en-US" spc="107" dirty="0"/>
          </a:p>
        </p:txBody>
      </p:sp>
      <p:sp>
        <p:nvSpPr>
          <p:cNvPr id="4" name="Holder 6">
            <a:extLst>
              <a:ext uri="{FF2B5EF4-FFF2-40B4-BE49-F238E27FC236}">
                <a16:creationId xmlns:a16="http://schemas.microsoft.com/office/drawing/2014/main" id="{F0D6EC86-9327-7E66-A559-3049F243982D}"/>
              </a:ext>
            </a:extLst>
          </p:cNvPr>
          <p:cNvSpPr>
            <a:spLocks noGrp="1"/>
          </p:cNvSpPr>
          <p:nvPr>
            <p:ph type="sldNum" sz="quarter" idx="7"/>
          </p:nvPr>
        </p:nvSpPr>
        <p:spPr>
          <a:xfrm>
            <a:off x="6813908" y="4693346"/>
            <a:ext cx="2103120" cy="153888"/>
          </a:xfrm>
          <a:prstGeom prst="rect">
            <a:avLst/>
          </a:prstGeom>
        </p:spPr>
        <p:txBody>
          <a:bodyPr wrap="square" lIns="0" tIns="0" rIns="0" bIns="0">
            <a:spAutoFit/>
          </a:bodyPr>
          <a:lstStyle>
            <a:lvl1pPr algn="r">
              <a:defRPr sz="1000">
                <a:solidFill>
                  <a:schemeClr val="bg1"/>
                </a:solidFill>
                <a:latin typeface="Calibri Light" panose="020F0302020204030204" pitchFamily="34" charset="0"/>
                <a:ea typeface="Jost" panose="020B0604020202020204" charset="0"/>
                <a:cs typeface="Calibri Light" panose="020F0302020204030204" pitchFamily="34" charset="0"/>
              </a:defRPr>
            </a:lvl1pPr>
          </a:lstStyle>
          <a:p>
            <a:fld id="{B6F15528-21DE-4FAA-801E-634DDDAF4B2B}" type="slidenum">
              <a:rPr lang="en-US" smtClean="0"/>
              <a:pPr/>
              <a:t>‹#›</a:t>
            </a:fld>
            <a:endParaRPr lang="en-US" dirty="0"/>
          </a:p>
        </p:txBody>
      </p:sp>
      <p:sp>
        <p:nvSpPr>
          <p:cNvPr id="8" name="Holder 5">
            <a:extLst>
              <a:ext uri="{FF2B5EF4-FFF2-40B4-BE49-F238E27FC236}">
                <a16:creationId xmlns:a16="http://schemas.microsoft.com/office/drawing/2014/main" id="{95D2D640-9850-8602-FB44-252569D5FE26}"/>
              </a:ext>
            </a:extLst>
          </p:cNvPr>
          <p:cNvSpPr>
            <a:spLocks noGrp="1"/>
          </p:cNvSpPr>
          <p:nvPr>
            <p:ph type="dt" sz="half" idx="6"/>
          </p:nvPr>
        </p:nvSpPr>
        <p:spPr>
          <a:xfrm>
            <a:off x="8145562" y="4827812"/>
            <a:ext cx="771467" cy="153888"/>
          </a:xfrm>
          <a:prstGeom prst="rect">
            <a:avLst/>
          </a:prstGeom>
        </p:spPr>
        <p:txBody>
          <a:bodyPr wrap="square" lIns="0" tIns="0" rIns="0" bIns="0">
            <a:spAutoFit/>
          </a:bodyPr>
          <a:lstStyle>
            <a:lvl1pPr algn="r">
              <a:defRPr sz="1000">
                <a:solidFill>
                  <a:schemeClr val="bg1"/>
                </a:solidFill>
                <a:latin typeface="Calibri Light" panose="020F0302020204030204" pitchFamily="34" charset="0"/>
                <a:ea typeface="Jost" panose="020B0604020202020204" charset="0"/>
                <a:cs typeface="Calibri Light" panose="020F0302020204030204" pitchFamily="34" charset="0"/>
              </a:defRPr>
            </a:lvl1pPr>
          </a:lstStyle>
          <a:p>
            <a:fld id="{C410E11E-DEC8-4B58-929E-AE3521D9DEB2}" type="datetime1">
              <a:rPr lang="en-US" smtClean="0"/>
              <a:t>6/12/2024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EADC61AF-5A73-E50F-4915-BB867DE1C309}"/>
              </a:ext>
            </a:extLst>
          </p:cNvPr>
          <p:cNvSpPr>
            <a:spLocks noGrp="1" noRot="1" noMove="1" noResize="1" noEditPoints="1" noAdjustHandles="1" noChangeArrowheads="1" noChangeShapeType="1"/>
          </p:cNvSpPr>
          <p:nvPr userDrawn="1"/>
        </p:nvSpPr>
        <p:spPr>
          <a:xfrm>
            <a:off x="-2889" y="4116188"/>
            <a:ext cx="9146888" cy="1027313"/>
          </a:xfrm>
          <a:custGeom>
            <a:avLst/>
            <a:gdLst/>
            <a:ahLst/>
            <a:cxnLst/>
            <a:rect l="l" t="t" r="r" b="b"/>
            <a:pathLst>
              <a:path w="20104100" h="3173095">
                <a:moveTo>
                  <a:pt x="19118913" y="0"/>
                </a:moveTo>
                <a:lnTo>
                  <a:pt x="18508599" y="1106"/>
                </a:lnTo>
                <a:lnTo>
                  <a:pt x="18050920" y="4038"/>
                </a:lnTo>
                <a:lnTo>
                  <a:pt x="17644145" y="8537"/>
                </a:lnTo>
                <a:lnTo>
                  <a:pt x="17288262" y="14177"/>
                </a:lnTo>
                <a:lnTo>
                  <a:pt x="16983255" y="20433"/>
                </a:lnTo>
                <a:lnTo>
                  <a:pt x="16678286" y="28135"/>
                </a:lnTo>
                <a:lnTo>
                  <a:pt x="16424175" y="35747"/>
                </a:lnTo>
                <a:lnTo>
                  <a:pt x="16170094" y="44520"/>
                </a:lnTo>
                <a:lnTo>
                  <a:pt x="15916044" y="54528"/>
                </a:lnTo>
                <a:lnTo>
                  <a:pt x="15712828" y="63472"/>
                </a:lnTo>
                <a:lnTo>
                  <a:pt x="15509634" y="73288"/>
                </a:lnTo>
                <a:lnTo>
                  <a:pt x="15306462" y="84014"/>
                </a:lnTo>
                <a:lnTo>
                  <a:pt x="15103314" y="95687"/>
                </a:lnTo>
                <a:lnTo>
                  <a:pt x="14900191" y="108344"/>
                </a:lnTo>
                <a:lnTo>
                  <a:pt x="14697377" y="122000"/>
                </a:lnTo>
                <a:lnTo>
                  <a:pt x="14495505" y="136614"/>
                </a:lnTo>
                <a:lnTo>
                  <a:pt x="14293754" y="152251"/>
                </a:lnTo>
                <a:lnTo>
                  <a:pt x="14092126" y="168934"/>
                </a:lnTo>
                <a:lnTo>
                  <a:pt x="13890625" y="186685"/>
                </a:lnTo>
                <a:lnTo>
                  <a:pt x="13689251" y="205526"/>
                </a:lnTo>
                <a:lnTo>
                  <a:pt x="13538306" y="220386"/>
                </a:lnTo>
                <a:lnTo>
                  <a:pt x="13387434" y="235881"/>
                </a:lnTo>
                <a:lnTo>
                  <a:pt x="13236636" y="252020"/>
                </a:lnTo>
                <a:lnTo>
                  <a:pt x="13085914" y="268813"/>
                </a:lnTo>
                <a:lnTo>
                  <a:pt x="12935267" y="286269"/>
                </a:lnTo>
                <a:lnTo>
                  <a:pt x="12784698" y="304398"/>
                </a:lnTo>
                <a:lnTo>
                  <a:pt x="12634206" y="323208"/>
                </a:lnTo>
                <a:lnTo>
                  <a:pt x="12483792" y="342710"/>
                </a:lnTo>
                <a:lnTo>
                  <a:pt x="12333026" y="362939"/>
                </a:lnTo>
                <a:lnTo>
                  <a:pt x="10009233" y="682838"/>
                </a:lnTo>
                <a:lnTo>
                  <a:pt x="9554192" y="742643"/>
                </a:lnTo>
                <a:lnTo>
                  <a:pt x="9200038" y="787502"/>
                </a:lnTo>
                <a:lnTo>
                  <a:pt x="9048111" y="805824"/>
                </a:lnTo>
                <a:lnTo>
                  <a:pt x="8896056" y="823369"/>
                </a:lnTo>
                <a:lnTo>
                  <a:pt x="8743884" y="840161"/>
                </a:lnTo>
                <a:lnTo>
                  <a:pt x="8591607" y="856224"/>
                </a:lnTo>
                <a:lnTo>
                  <a:pt x="8439235" y="871581"/>
                </a:lnTo>
                <a:lnTo>
                  <a:pt x="8286780" y="886258"/>
                </a:lnTo>
                <a:lnTo>
                  <a:pt x="8134252" y="900278"/>
                </a:lnTo>
                <a:lnTo>
                  <a:pt x="7930790" y="917991"/>
                </a:lnTo>
                <a:lnTo>
                  <a:pt x="7727246" y="934636"/>
                </a:lnTo>
                <a:lnTo>
                  <a:pt x="7523647" y="950271"/>
                </a:lnTo>
                <a:lnTo>
                  <a:pt x="7320660" y="964837"/>
                </a:lnTo>
                <a:lnTo>
                  <a:pt x="7220130" y="971176"/>
                </a:lnTo>
                <a:lnTo>
                  <a:pt x="7119602" y="976728"/>
                </a:lnTo>
                <a:lnTo>
                  <a:pt x="7019079" y="981504"/>
                </a:lnTo>
                <a:lnTo>
                  <a:pt x="6918561" y="985513"/>
                </a:lnTo>
                <a:lnTo>
                  <a:pt x="6818048" y="988766"/>
                </a:lnTo>
                <a:lnTo>
                  <a:pt x="6717543" y="991273"/>
                </a:lnTo>
                <a:lnTo>
                  <a:pt x="6617045" y="993044"/>
                </a:lnTo>
                <a:lnTo>
                  <a:pt x="6516555" y="994089"/>
                </a:lnTo>
                <a:lnTo>
                  <a:pt x="6416074" y="994420"/>
                </a:lnTo>
                <a:lnTo>
                  <a:pt x="6315602" y="994045"/>
                </a:lnTo>
                <a:lnTo>
                  <a:pt x="6215142" y="992975"/>
                </a:lnTo>
                <a:lnTo>
                  <a:pt x="6114693" y="991221"/>
                </a:lnTo>
                <a:lnTo>
                  <a:pt x="6014256" y="988792"/>
                </a:lnTo>
                <a:lnTo>
                  <a:pt x="5913832" y="985700"/>
                </a:lnTo>
                <a:lnTo>
                  <a:pt x="5813422" y="981953"/>
                </a:lnTo>
                <a:lnTo>
                  <a:pt x="5713027" y="977563"/>
                </a:lnTo>
                <a:lnTo>
                  <a:pt x="5612647" y="972539"/>
                </a:lnTo>
                <a:lnTo>
                  <a:pt x="5512283" y="966892"/>
                </a:lnTo>
                <a:lnTo>
                  <a:pt x="5411937" y="960633"/>
                </a:lnTo>
                <a:lnTo>
                  <a:pt x="5311608" y="953770"/>
                </a:lnTo>
                <a:lnTo>
                  <a:pt x="5211298" y="946315"/>
                </a:lnTo>
                <a:lnTo>
                  <a:pt x="5111007" y="938278"/>
                </a:lnTo>
                <a:lnTo>
                  <a:pt x="5010737" y="929669"/>
                </a:lnTo>
                <a:lnTo>
                  <a:pt x="4910488" y="920498"/>
                </a:lnTo>
                <a:lnTo>
                  <a:pt x="4810260" y="910776"/>
                </a:lnTo>
                <a:lnTo>
                  <a:pt x="4710055" y="900512"/>
                </a:lnTo>
                <a:lnTo>
                  <a:pt x="4556858" y="884044"/>
                </a:lnTo>
                <a:lnTo>
                  <a:pt x="4403768" y="866794"/>
                </a:lnTo>
                <a:lnTo>
                  <a:pt x="4250806" y="848678"/>
                </a:lnTo>
                <a:lnTo>
                  <a:pt x="4148913" y="836079"/>
                </a:lnTo>
                <a:lnTo>
                  <a:pt x="4047092" y="823034"/>
                </a:lnTo>
                <a:lnTo>
                  <a:pt x="3945349" y="809518"/>
                </a:lnTo>
                <a:lnTo>
                  <a:pt x="3843690" y="795507"/>
                </a:lnTo>
                <a:lnTo>
                  <a:pt x="3742122" y="780975"/>
                </a:lnTo>
                <a:lnTo>
                  <a:pt x="3640652" y="765899"/>
                </a:lnTo>
                <a:lnTo>
                  <a:pt x="3539284" y="750253"/>
                </a:lnTo>
                <a:lnTo>
                  <a:pt x="3438025" y="734013"/>
                </a:lnTo>
                <a:lnTo>
                  <a:pt x="3336882" y="717154"/>
                </a:lnTo>
                <a:lnTo>
                  <a:pt x="3235860" y="699652"/>
                </a:lnTo>
                <a:lnTo>
                  <a:pt x="3134966" y="681482"/>
                </a:lnTo>
                <a:lnTo>
                  <a:pt x="3034205" y="662619"/>
                </a:lnTo>
                <a:lnTo>
                  <a:pt x="2933585" y="643039"/>
                </a:lnTo>
                <a:lnTo>
                  <a:pt x="2833111" y="622717"/>
                </a:lnTo>
                <a:lnTo>
                  <a:pt x="2733134" y="601787"/>
                </a:lnTo>
                <a:lnTo>
                  <a:pt x="2334995" y="516922"/>
                </a:lnTo>
                <a:lnTo>
                  <a:pt x="1788113" y="397863"/>
                </a:lnTo>
                <a:lnTo>
                  <a:pt x="0" y="1053"/>
                </a:lnTo>
                <a:lnTo>
                  <a:pt x="0" y="3172673"/>
                </a:lnTo>
                <a:lnTo>
                  <a:pt x="20104099" y="3172673"/>
                </a:lnTo>
                <a:lnTo>
                  <a:pt x="20104099" y="1053"/>
                </a:lnTo>
                <a:lnTo>
                  <a:pt x="19891263" y="1206"/>
                </a:lnTo>
                <a:lnTo>
                  <a:pt x="19118913" y="0"/>
                </a:lnTo>
                <a:close/>
              </a:path>
            </a:pathLst>
          </a:custGeom>
          <a:solidFill>
            <a:srgbClr val="17224B"/>
          </a:solidFill>
        </p:spPr>
        <p:txBody>
          <a:bodyPr wrap="square" lIns="0" tIns="0" rIns="0" bIns="0" rtlCol="0"/>
          <a:lstStyle/>
          <a:p>
            <a:endParaRPr dirty="0"/>
          </a:p>
        </p:txBody>
      </p:sp>
      <p:sp>
        <p:nvSpPr>
          <p:cNvPr id="2" name="Holder 2"/>
          <p:cNvSpPr>
            <a:spLocks noGrp="1"/>
          </p:cNvSpPr>
          <p:nvPr>
            <p:ph type="title"/>
          </p:nvPr>
        </p:nvSpPr>
        <p:spPr>
          <a:xfrm>
            <a:off x="191315" y="66541"/>
            <a:ext cx="3457511" cy="394403"/>
          </a:xfrm>
          <a:prstGeom prst="rect">
            <a:avLst/>
          </a:prstGeom>
        </p:spPr>
        <p:txBody>
          <a:bodyPr vert="horz" wrap="square" lIns="0" tIns="12700" rIns="0" bIns="0" rtlCol="0">
            <a:spAutoFit/>
          </a:bodyPr>
          <a:lstStyle/>
          <a:p>
            <a:pPr marL="5776" marR="2311" lvl="0" indent="-289" algn="l">
              <a:lnSpc>
                <a:spcPct val="129700"/>
              </a:lnSpc>
              <a:spcBef>
                <a:spcPts val="46"/>
              </a:spcBef>
            </a:pPr>
            <a:endParaRPr dirty="0"/>
          </a:p>
        </p:txBody>
      </p:sp>
      <p:sp>
        <p:nvSpPr>
          <p:cNvPr id="3" name="Holder 3"/>
          <p:cNvSpPr>
            <a:spLocks noGrp="1"/>
          </p:cNvSpPr>
          <p:nvPr>
            <p:ph type="body" idx="1"/>
          </p:nvPr>
        </p:nvSpPr>
        <p:spPr>
          <a:xfrm>
            <a:off x="191315" y="617378"/>
            <a:ext cx="8451297"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1247698" y="4524665"/>
            <a:ext cx="5724603" cy="323165"/>
          </a:xfrm>
          <a:prstGeom prst="rect">
            <a:avLst/>
          </a:prstGeom>
        </p:spPr>
        <p:txBody>
          <a:bodyPr wrap="square" lIns="0" tIns="0" rIns="0" bIns="0">
            <a:spAutoFit/>
          </a:bodyPr>
          <a:lstStyle>
            <a:lvl1pPr>
              <a:defRPr sz="1683" b="0" i="0">
                <a:solidFill>
                  <a:schemeClr val="bg1"/>
                </a:solidFill>
                <a:latin typeface="Calibri Light" panose="020F0302020204030204" pitchFamily="34" charset="0"/>
                <a:cs typeface="Calibri Light" panose="020F0302020204030204" pitchFamily="34" charset="0"/>
              </a:defRPr>
            </a:lvl1pPr>
          </a:lstStyle>
          <a:p>
            <a:pPr marL="10397">
              <a:spcBef>
                <a:spcPts val="168"/>
              </a:spcBef>
            </a:pPr>
            <a:r>
              <a:rPr lang="en-US" sz="2100" b="1" spc="107"/>
              <a:t>Presentation Overview</a:t>
            </a:r>
            <a:endParaRPr lang="en-US" spc="107" dirty="0"/>
          </a:p>
        </p:txBody>
      </p:sp>
      <p:sp>
        <p:nvSpPr>
          <p:cNvPr id="5" name="Holder 5"/>
          <p:cNvSpPr>
            <a:spLocks noGrp="1"/>
          </p:cNvSpPr>
          <p:nvPr>
            <p:ph type="dt" sz="half" idx="6"/>
          </p:nvPr>
        </p:nvSpPr>
        <p:spPr>
          <a:xfrm>
            <a:off x="8145562" y="4827812"/>
            <a:ext cx="771467" cy="153888"/>
          </a:xfrm>
          <a:prstGeom prst="rect">
            <a:avLst/>
          </a:prstGeom>
        </p:spPr>
        <p:txBody>
          <a:bodyPr wrap="square" lIns="0" tIns="0" rIns="0" bIns="0">
            <a:spAutoFit/>
          </a:bodyPr>
          <a:lstStyle>
            <a:lvl1pPr algn="r">
              <a:defRPr sz="1000">
                <a:solidFill>
                  <a:schemeClr val="bg1"/>
                </a:solidFill>
                <a:latin typeface="Calibri Light" panose="020F0302020204030204" pitchFamily="34" charset="0"/>
                <a:ea typeface="Jost" panose="020B0604020202020204" charset="0"/>
                <a:cs typeface="Calibri Light" panose="020F0302020204030204" pitchFamily="34" charset="0"/>
              </a:defRPr>
            </a:lvl1pPr>
          </a:lstStyle>
          <a:p>
            <a:fld id="{F3A22539-C589-46F9-B33F-7D32E5B33245}" type="datetime1">
              <a:rPr lang="en-US" smtClean="0"/>
              <a:t>6/12/2024</a:t>
            </a:fld>
            <a:endParaRPr lang="en-US" dirty="0"/>
          </a:p>
        </p:txBody>
      </p:sp>
      <p:sp>
        <p:nvSpPr>
          <p:cNvPr id="6" name="Holder 6"/>
          <p:cNvSpPr>
            <a:spLocks noGrp="1"/>
          </p:cNvSpPr>
          <p:nvPr>
            <p:ph type="sldNum" sz="quarter" idx="7"/>
          </p:nvPr>
        </p:nvSpPr>
        <p:spPr>
          <a:xfrm>
            <a:off x="6813908" y="4693346"/>
            <a:ext cx="2103120" cy="153888"/>
          </a:xfrm>
          <a:prstGeom prst="rect">
            <a:avLst/>
          </a:prstGeom>
        </p:spPr>
        <p:txBody>
          <a:bodyPr wrap="square" lIns="0" tIns="0" rIns="0" bIns="0">
            <a:spAutoFit/>
          </a:bodyPr>
          <a:lstStyle>
            <a:lvl1pPr algn="r">
              <a:defRPr sz="1000">
                <a:solidFill>
                  <a:schemeClr val="bg1"/>
                </a:solidFill>
                <a:latin typeface="Calibri Light" panose="020F0302020204030204" pitchFamily="34" charset="0"/>
                <a:ea typeface="Jost" panose="020B0604020202020204" charset="0"/>
                <a:cs typeface="Calibri Light" panose="020F0302020204030204" pitchFamily="34" charset="0"/>
              </a:defRPr>
            </a:lvl1pPr>
          </a:lstStyle>
          <a:p>
            <a:fld id="{B6F15528-21DE-4FAA-801E-634DDDAF4B2B}" type="slidenum">
              <a:rPr lang="en-US" smtClean="0"/>
              <a:pPr/>
              <a:t>‹#›</a:t>
            </a:fld>
            <a:endParaRPr lang="en-US" dirty="0"/>
          </a:p>
        </p:txBody>
      </p:sp>
      <p:pic>
        <p:nvPicPr>
          <p:cNvPr id="8" name="object 8">
            <a:extLst>
              <a:ext uri="{FF2B5EF4-FFF2-40B4-BE49-F238E27FC236}">
                <a16:creationId xmlns:a16="http://schemas.microsoft.com/office/drawing/2014/main" id="{E0B969C8-06EC-1952-CB70-661511BBF29E}"/>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5635" y="3923328"/>
            <a:ext cx="1247697" cy="1247609"/>
          </a:xfrm>
          <a:prstGeom prst="rect">
            <a:avLst/>
          </a:prstGeom>
        </p:spPr>
      </p:pic>
      <p:sp>
        <p:nvSpPr>
          <p:cNvPr id="10" name="TextBox 9">
            <a:extLst>
              <a:ext uri="{FF2B5EF4-FFF2-40B4-BE49-F238E27FC236}">
                <a16:creationId xmlns:a16="http://schemas.microsoft.com/office/drawing/2014/main" id="{1E61DFBA-16B2-5F8D-FBC9-62985980DEE8}"/>
              </a:ext>
            </a:extLst>
          </p:cNvPr>
          <p:cNvSpPr txBox="1"/>
          <p:nvPr userDrawn="1"/>
        </p:nvSpPr>
        <p:spPr>
          <a:xfrm>
            <a:off x="1200150" y="4787888"/>
            <a:ext cx="5772151" cy="246221"/>
          </a:xfrm>
          <a:prstGeom prst="rect">
            <a:avLst/>
          </a:prstGeom>
          <a:noFill/>
        </p:spPr>
        <p:txBody>
          <a:bodyPr wrap="square">
            <a:spAutoFit/>
          </a:bodyPr>
          <a:lstStyle/>
          <a:p>
            <a:pPr marL="10397">
              <a:spcBef>
                <a:spcPts val="168"/>
              </a:spcBef>
            </a:pPr>
            <a:r>
              <a:rPr lang="en-US" sz="1000" spc="107" dirty="0">
                <a:solidFill>
                  <a:schemeClr val="bg1"/>
                </a:solidFill>
                <a:latin typeface="Calibri Light" panose="020F0302020204030204" pitchFamily="34" charset="0"/>
                <a:cs typeface="Calibri Light" panose="020F0302020204030204" pitchFamily="34" charset="0"/>
              </a:rPr>
              <a:t>DEPARTMENT OF COMMERCE, COMMUNITY, AND ECONOMIC DEVELOPMENT</a:t>
            </a:r>
            <a:endParaRPr lang="en-US" sz="1000" dirty="0">
              <a:solidFill>
                <a:schemeClr val="bg1"/>
              </a:solidFill>
              <a:latin typeface="Calibri Light" panose="020F0302020204030204" pitchFamily="34" charset="0"/>
              <a:cs typeface="Calibri Light" panose="020F0302020204030204" pitchFamily="34" charset="0"/>
            </a:endParaRPr>
          </a:p>
        </p:txBody>
      </p:sp>
    </p:spTree>
  </p:cSld>
  <p:clrMap bg1="lt1" tx1="dk1" bg2="lt2" tx2="dk2" accent1="accent1" accent2="accent2" accent3="accent3" accent4="accent4" accent5="accent5" accent6="accent6" hlink="hlink" folHlink="folHlink"/>
  <p:sldLayoutIdLst>
    <p:sldLayoutId id="2147483664" r:id="rId1"/>
    <p:sldLayoutId id="2147483661" r:id="rId2"/>
    <p:sldLayoutId id="2147483662" r:id="rId3"/>
    <p:sldLayoutId id="2147483667" r:id="rId4"/>
    <p:sldLayoutId id="2147483663" r:id="rId5"/>
    <p:sldLayoutId id="2147483665" r:id="rId6"/>
  </p:sldLayoutIdLst>
  <p:hf hdr="0"/>
  <p:txStyles>
    <p:titleStyle>
      <a:lvl1pPr eaLnBrk="1" hangingPunct="1">
        <a:defRPr sz="2000" b="1" spc="205">
          <a:solidFill>
            <a:srgbClr val="16224A"/>
          </a:solidFill>
          <a:latin typeface="Calibri Light" panose="020F0302020204030204" pitchFamily="34" charset="0"/>
          <a:ea typeface="+mj-ea"/>
          <a:cs typeface="Calibri Light" panose="020F0302020204030204" pitchFamily="34" charset="0"/>
        </a:defRPr>
      </a:lvl1pPr>
    </p:titleStyle>
    <p:bodyStyle>
      <a:lvl1pPr marL="0" eaLnBrk="1" hangingPunct="1">
        <a:defRPr>
          <a:latin typeface="+mn-lt"/>
          <a:ea typeface="Jost" panose="020B0604020202020204" charset="0"/>
          <a:cs typeface="Calibri Light" panose="020F0302020204030204" pitchFamily="34" charset="0"/>
        </a:defRPr>
      </a:lvl1pPr>
      <a:lvl2pPr marL="207930" eaLnBrk="1" hangingPunct="1">
        <a:defRPr>
          <a:latin typeface="+mn-lt"/>
          <a:ea typeface="+mn-ea"/>
          <a:cs typeface="+mn-cs"/>
        </a:defRPr>
      </a:lvl2pPr>
      <a:lvl3pPr marL="415859" eaLnBrk="1" hangingPunct="1">
        <a:defRPr>
          <a:latin typeface="+mn-lt"/>
          <a:ea typeface="+mn-ea"/>
          <a:cs typeface="+mn-cs"/>
        </a:defRPr>
      </a:lvl3pPr>
      <a:lvl4pPr marL="623789" eaLnBrk="1" hangingPunct="1">
        <a:defRPr>
          <a:latin typeface="+mn-lt"/>
          <a:ea typeface="+mn-ea"/>
          <a:cs typeface="+mn-cs"/>
        </a:defRPr>
      </a:lvl4pPr>
      <a:lvl5pPr marL="831717" eaLnBrk="1" hangingPunct="1">
        <a:defRPr>
          <a:latin typeface="+mn-lt"/>
          <a:ea typeface="+mn-ea"/>
          <a:cs typeface="+mn-cs"/>
        </a:defRPr>
      </a:lvl5pPr>
      <a:lvl6pPr marL="1039647" eaLnBrk="1" hangingPunct="1">
        <a:defRPr>
          <a:latin typeface="+mn-lt"/>
          <a:ea typeface="+mn-ea"/>
          <a:cs typeface="+mn-cs"/>
        </a:defRPr>
      </a:lvl6pPr>
      <a:lvl7pPr marL="1247576" eaLnBrk="1" hangingPunct="1">
        <a:defRPr>
          <a:latin typeface="+mn-lt"/>
          <a:ea typeface="+mn-ea"/>
          <a:cs typeface="+mn-cs"/>
        </a:defRPr>
      </a:lvl7pPr>
      <a:lvl8pPr marL="1455506" eaLnBrk="1" hangingPunct="1">
        <a:defRPr>
          <a:latin typeface="+mn-lt"/>
          <a:ea typeface="+mn-ea"/>
          <a:cs typeface="+mn-cs"/>
        </a:defRPr>
      </a:lvl8pPr>
      <a:lvl9pPr marL="1663436" eaLnBrk="1" hangingPunct="1">
        <a:defRPr>
          <a:latin typeface="+mn-lt"/>
          <a:ea typeface="+mn-ea"/>
          <a:cs typeface="+mn-cs"/>
        </a:defRPr>
      </a:lvl9pPr>
    </p:bodyStyle>
    <p:otherStyle>
      <a:lvl1pPr marL="0" eaLnBrk="1" hangingPunct="1">
        <a:defRPr>
          <a:latin typeface="+mn-lt"/>
          <a:ea typeface="+mn-ea"/>
          <a:cs typeface="+mn-cs"/>
        </a:defRPr>
      </a:lvl1pPr>
      <a:lvl2pPr marL="207930" eaLnBrk="1" hangingPunct="1">
        <a:defRPr>
          <a:latin typeface="+mn-lt"/>
          <a:ea typeface="+mn-ea"/>
          <a:cs typeface="+mn-cs"/>
        </a:defRPr>
      </a:lvl2pPr>
      <a:lvl3pPr marL="415859" eaLnBrk="1" hangingPunct="1">
        <a:defRPr>
          <a:latin typeface="+mn-lt"/>
          <a:ea typeface="+mn-ea"/>
          <a:cs typeface="+mn-cs"/>
        </a:defRPr>
      </a:lvl3pPr>
      <a:lvl4pPr marL="623789" eaLnBrk="1" hangingPunct="1">
        <a:defRPr>
          <a:latin typeface="+mn-lt"/>
          <a:ea typeface="+mn-ea"/>
          <a:cs typeface="+mn-cs"/>
        </a:defRPr>
      </a:lvl4pPr>
      <a:lvl5pPr marL="831717" eaLnBrk="1" hangingPunct="1">
        <a:defRPr>
          <a:latin typeface="+mn-lt"/>
          <a:ea typeface="+mn-ea"/>
          <a:cs typeface="+mn-cs"/>
        </a:defRPr>
      </a:lvl5pPr>
      <a:lvl6pPr marL="1039647" eaLnBrk="1" hangingPunct="1">
        <a:defRPr>
          <a:latin typeface="+mn-lt"/>
          <a:ea typeface="+mn-ea"/>
          <a:cs typeface="+mn-cs"/>
        </a:defRPr>
      </a:lvl6pPr>
      <a:lvl7pPr marL="1247576" eaLnBrk="1" hangingPunct="1">
        <a:defRPr>
          <a:latin typeface="+mn-lt"/>
          <a:ea typeface="+mn-ea"/>
          <a:cs typeface="+mn-cs"/>
        </a:defRPr>
      </a:lvl7pPr>
      <a:lvl8pPr marL="1455506" eaLnBrk="1" hangingPunct="1">
        <a:defRPr>
          <a:latin typeface="+mn-lt"/>
          <a:ea typeface="+mn-ea"/>
          <a:cs typeface="+mn-cs"/>
        </a:defRPr>
      </a:lvl8pPr>
      <a:lvl9pPr marL="1663436"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ommerce.alaska.gov/web/Portals/4/pub/BudgetManual.pdf" TargetMode="Externa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43.xml.rels><?xml version="1.0" encoding="UTF-8" standalone="yes"?>
<Relationships xmlns="http://schemas.openxmlformats.org/package/2006/relationships"><Relationship Id="rId2" Type="http://schemas.openxmlformats.org/officeDocument/2006/relationships/hyperlink" Target="https://www.irs.gov/payments/eftps-the-electronic-federal-tax-payment-system"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4.png"/><Relationship Id="rId16" Type="http://schemas.openxmlformats.org/officeDocument/2006/relationships/image" Target="../media/image36.jpeg"/><Relationship Id="rId1" Type="http://schemas.openxmlformats.org/officeDocument/2006/relationships/slideLayout" Target="../slideLayouts/slideLayout3.xml"/><Relationship Id="rId6" Type="http://schemas.openxmlformats.org/officeDocument/2006/relationships/image" Target="../media/image26.emf"/><Relationship Id="rId11" Type="http://schemas.openxmlformats.org/officeDocument/2006/relationships/image" Target="../media/image31.jpeg"/><Relationship Id="rId5" Type="http://schemas.openxmlformats.org/officeDocument/2006/relationships/image" Target="../media/image25.emf"/><Relationship Id="rId15" Type="http://schemas.openxmlformats.org/officeDocument/2006/relationships/image" Target="../media/image3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ommerce.alaska.gov/web/dcra/LocalGovernmentResourceDesk/BestPracticesToolkit.aspx" TargetMode="Externa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g"/><Relationship Id="rId2" Type="http://schemas.openxmlformats.org/officeDocument/2006/relationships/image" Target="../media/image47.jpeg"/><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dcced.maps.arcgis.com/apps/webappviewer/index.html?id=39d62deddd2b49c3b9a1aff48ffcaa76" TargetMode="External"/><Relationship Id="rId2" Type="http://schemas.openxmlformats.org/officeDocument/2006/relationships/hyperlink" Target="mailto:ResourceDesk@alaska.gov" TargetMode="Externa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dcced.maps.arcgis.com/apps/webappviewer/index.html?id=39d62deddd2b49c3b9a1aff48ffcaa76"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9E8FF-40F4-671C-328C-A17126EFACBF}"/>
              </a:ext>
            </a:extLst>
          </p:cNvPr>
          <p:cNvSpPr>
            <a:spLocks noGrp="1"/>
          </p:cNvSpPr>
          <p:nvPr>
            <p:ph type="title"/>
          </p:nvPr>
        </p:nvSpPr>
        <p:spPr>
          <a:xfrm>
            <a:off x="1351393" y="1063246"/>
            <a:ext cx="6441213" cy="2215991"/>
          </a:xfrm>
        </p:spPr>
        <p:txBody>
          <a:bodyPr/>
          <a:lstStyle/>
          <a:p>
            <a:r>
              <a:rPr lang="en-US" sz="3600" dirty="0"/>
              <a:t>Utility Management </a:t>
            </a:r>
            <a:br>
              <a:rPr lang="en-US" sz="3600" dirty="0"/>
            </a:br>
            <a:r>
              <a:rPr lang="en-US" sz="3600" dirty="0"/>
              <a:t>Operations and Maintenance  Best Practices Scoring </a:t>
            </a:r>
          </a:p>
        </p:txBody>
      </p:sp>
      <p:sp>
        <p:nvSpPr>
          <p:cNvPr id="3" name="Text Placeholder 2">
            <a:extLst>
              <a:ext uri="{FF2B5EF4-FFF2-40B4-BE49-F238E27FC236}">
                <a16:creationId xmlns:a16="http://schemas.microsoft.com/office/drawing/2014/main" id="{98731391-C786-8591-5813-8B1023A93EC7}"/>
              </a:ext>
            </a:extLst>
          </p:cNvPr>
          <p:cNvSpPr>
            <a:spLocks noGrp="1"/>
          </p:cNvSpPr>
          <p:nvPr>
            <p:ph type="body" sz="quarter" idx="10"/>
          </p:nvPr>
        </p:nvSpPr>
        <p:spPr>
          <a:xfrm>
            <a:off x="7418568" y="4659817"/>
            <a:ext cx="1498461" cy="321883"/>
          </a:xfrm>
        </p:spPr>
        <p:txBody>
          <a:bodyPr/>
          <a:lstStyle/>
          <a:p>
            <a:r>
              <a:rPr lang="en-US" dirty="0"/>
              <a:t>BP Scoring Presentation</a:t>
            </a:r>
          </a:p>
        </p:txBody>
      </p:sp>
      <p:sp>
        <p:nvSpPr>
          <p:cNvPr id="4" name="Footer Placeholder 3">
            <a:extLst>
              <a:ext uri="{FF2B5EF4-FFF2-40B4-BE49-F238E27FC236}">
                <a16:creationId xmlns:a16="http://schemas.microsoft.com/office/drawing/2014/main" id="{2A71B352-3C2A-3715-7D36-1A815304FCEF}"/>
              </a:ext>
            </a:extLst>
          </p:cNvPr>
          <p:cNvSpPr>
            <a:spLocks noGrp="1"/>
          </p:cNvSpPr>
          <p:nvPr>
            <p:ph type="ftr" sz="quarter" idx="5"/>
          </p:nvPr>
        </p:nvSpPr>
        <p:spPr/>
        <p:txBody>
          <a:bodyPr/>
          <a:lstStyle/>
          <a:p>
            <a:pPr marL="10397">
              <a:spcBef>
                <a:spcPts val="168"/>
              </a:spcBef>
            </a:pPr>
            <a:r>
              <a:rPr lang="en-US" sz="2100" b="1" spc="107" dirty="0"/>
              <a:t>[Name, Title]</a:t>
            </a:r>
            <a:endParaRPr lang="en-US" spc="107" dirty="0"/>
          </a:p>
        </p:txBody>
      </p:sp>
      <p:sp>
        <p:nvSpPr>
          <p:cNvPr id="5" name="Date Placeholder 4">
            <a:extLst>
              <a:ext uri="{FF2B5EF4-FFF2-40B4-BE49-F238E27FC236}">
                <a16:creationId xmlns:a16="http://schemas.microsoft.com/office/drawing/2014/main" id="{6A047FB0-A3E9-6D04-DCB0-A0DDED9D7F7B}"/>
              </a:ext>
            </a:extLst>
          </p:cNvPr>
          <p:cNvSpPr>
            <a:spLocks noGrp="1"/>
          </p:cNvSpPr>
          <p:nvPr>
            <p:ph type="dt" sz="half" idx="6"/>
          </p:nvPr>
        </p:nvSpPr>
        <p:spPr/>
        <p:txBody>
          <a:bodyPr/>
          <a:lstStyle/>
          <a:p>
            <a:fld id="{15305FD1-6E2B-461C-945E-50873099DC47}" type="datetime1">
              <a:rPr lang="en-US" smtClean="0"/>
              <a:t>6/12/2024</a:t>
            </a:fld>
            <a:endParaRPr lang="en-US" dirty="0"/>
          </a:p>
        </p:txBody>
      </p:sp>
    </p:spTree>
    <p:extLst>
      <p:ext uri="{BB962C8B-B14F-4D97-AF65-F5344CB8AC3E}">
        <p14:creationId xmlns:p14="http://schemas.microsoft.com/office/powerpoint/2010/main" val="18731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E95F8-3948-CA74-7E0C-014837E354C5}"/>
              </a:ext>
            </a:extLst>
          </p:cNvPr>
          <p:cNvSpPr>
            <a:spLocks noGrp="1"/>
          </p:cNvSpPr>
          <p:nvPr>
            <p:ph type="title"/>
          </p:nvPr>
        </p:nvSpPr>
        <p:spPr>
          <a:xfrm>
            <a:off x="191314" y="66540"/>
            <a:ext cx="4780736" cy="369332"/>
          </a:xfrm>
        </p:spPr>
        <p:txBody>
          <a:bodyPr/>
          <a:lstStyle/>
          <a:p>
            <a:pPr algn="l"/>
            <a:r>
              <a:rPr lang="en-US" sz="2400" dirty="0"/>
              <a:t>Alaska’s Strategy</a:t>
            </a:r>
          </a:p>
        </p:txBody>
      </p:sp>
      <p:sp>
        <p:nvSpPr>
          <p:cNvPr id="3" name="Content Placeholder 2">
            <a:extLst>
              <a:ext uri="{FF2B5EF4-FFF2-40B4-BE49-F238E27FC236}">
                <a16:creationId xmlns:a16="http://schemas.microsoft.com/office/drawing/2014/main" id="{985CD629-2C37-5C44-DBA7-F6F252A6730F}"/>
              </a:ext>
            </a:extLst>
          </p:cNvPr>
          <p:cNvSpPr>
            <a:spLocks noGrp="1"/>
          </p:cNvSpPr>
          <p:nvPr>
            <p:ph sz="half" idx="2"/>
          </p:nvPr>
        </p:nvSpPr>
        <p:spPr>
          <a:xfrm>
            <a:off x="4939388" y="844448"/>
            <a:ext cx="3977640" cy="1538883"/>
          </a:xfrm>
          <a:solidFill>
            <a:srgbClr val="17224B"/>
          </a:solidFill>
          <a:ln>
            <a:solidFill>
              <a:schemeClr val="tx1"/>
            </a:solidFill>
          </a:ln>
        </p:spPr>
        <p:txBody>
          <a:bodyPr/>
          <a:lstStyle/>
          <a:p>
            <a:pPr algn="ctr"/>
            <a:r>
              <a:rPr lang="en-US" sz="2000" b="1" dirty="0">
                <a:solidFill>
                  <a:schemeClr val="bg1"/>
                </a:solidFill>
              </a:rPr>
              <a:t>Managerial</a:t>
            </a:r>
          </a:p>
          <a:p>
            <a:pPr marL="285750" indent="-285750">
              <a:buFont typeface="Arial" panose="020B0604020202020204" pitchFamily="34" charset="0"/>
              <a:buChar char="•"/>
            </a:pPr>
            <a:r>
              <a:rPr lang="en-US" sz="2000" dirty="0">
                <a:solidFill>
                  <a:schemeClr val="bg1"/>
                </a:solidFill>
              </a:rPr>
              <a:t>Utility management training</a:t>
            </a:r>
          </a:p>
          <a:p>
            <a:pPr marL="285750" indent="-285750">
              <a:buFont typeface="Arial" panose="020B0604020202020204" pitchFamily="34" charset="0"/>
              <a:buChar char="•"/>
            </a:pPr>
            <a:r>
              <a:rPr lang="en-US" sz="2000" dirty="0">
                <a:solidFill>
                  <a:schemeClr val="bg1"/>
                </a:solidFill>
              </a:rPr>
              <a:t>Meetings of the governing body</a:t>
            </a:r>
          </a:p>
        </p:txBody>
      </p:sp>
      <p:sp>
        <p:nvSpPr>
          <p:cNvPr id="4" name="Content Placeholder 3">
            <a:extLst>
              <a:ext uri="{FF2B5EF4-FFF2-40B4-BE49-F238E27FC236}">
                <a16:creationId xmlns:a16="http://schemas.microsoft.com/office/drawing/2014/main" id="{38CD56BF-9B08-82AC-DC42-B03E43216628}"/>
              </a:ext>
            </a:extLst>
          </p:cNvPr>
          <p:cNvSpPr>
            <a:spLocks noGrp="1"/>
          </p:cNvSpPr>
          <p:nvPr>
            <p:ph sz="half" idx="3"/>
          </p:nvPr>
        </p:nvSpPr>
        <p:spPr>
          <a:xfrm>
            <a:off x="2581682" y="2584148"/>
            <a:ext cx="3977640" cy="1538883"/>
          </a:xfrm>
          <a:solidFill>
            <a:schemeClr val="accent4">
              <a:lumMod val="75000"/>
            </a:schemeClr>
          </a:solidFill>
        </p:spPr>
        <p:txBody>
          <a:bodyPr/>
          <a:lstStyle/>
          <a:p>
            <a:pPr algn="ctr"/>
            <a:r>
              <a:rPr lang="en-US" sz="2000" b="1" dirty="0"/>
              <a:t>Financial</a:t>
            </a:r>
          </a:p>
          <a:p>
            <a:pPr marL="285750" indent="-285750">
              <a:buFont typeface="Arial" panose="020B0604020202020204" pitchFamily="34" charset="0"/>
              <a:buChar char="•"/>
            </a:pPr>
            <a:r>
              <a:rPr lang="en-US" sz="2000" dirty="0"/>
              <a:t>Budget</a:t>
            </a:r>
          </a:p>
          <a:p>
            <a:pPr marL="285750" indent="-285750">
              <a:buFont typeface="Arial" panose="020B0604020202020204" pitchFamily="34" charset="0"/>
              <a:buChar char="•"/>
            </a:pPr>
            <a:r>
              <a:rPr lang="en-US" sz="2000" dirty="0"/>
              <a:t>Revenue</a:t>
            </a:r>
          </a:p>
          <a:p>
            <a:pPr marL="285750" indent="-285750">
              <a:buFont typeface="Arial" panose="020B0604020202020204" pitchFamily="34" charset="0"/>
              <a:buChar char="•"/>
            </a:pPr>
            <a:r>
              <a:rPr lang="en-US" sz="2000" dirty="0"/>
              <a:t>Workers’ compensation</a:t>
            </a:r>
          </a:p>
          <a:p>
            <a:pPr marL="285750" indent="-285750">
              <a:buFont typeface="Arial" panose="020B0604020202020204" pitchFamily="34" charset="0"/>
              <a:buChar char="•"/>
            </a:pPr>
            <a:r>
              <a:rPr lang="en-US" sz="2000" dirty="0"/>
              <a:t>Payroll tax liability</a:t>
            </a:r>
          </a:p>
        </p:txBody>
      </p:sp>
      <p:sp>
        <p:nvSpPr>
          <p:cNvPr id="5" name="Footer Placeholder 4">
            <a:extLst>
              <a:ext uri="{FF2B5EF4-FFF2-40B4-BE49-F238E27FC236}">
                <a16:creationId xmlns:a16="http://schemas.microsoft.com/office/drawing/2014/main" id="{8AE128D6-D85C-327A-900A-97CD418A3261}"/>
              </a:ext>
            </a:extLst>
          </p:cNvPr>
          <p:cNvSpPr>
            <a:spLocks noGrp="1"/>
          </p:cNvSpPr>
          <p:nvPr>
            <p:ph type="ftr" sz="quarter" idx="5"/>
          </p:nvPr>
        </p:nvSpPr>
        <p:spPr/>
        <p:txBody>
          <a:bodyPr/>
          <a:lstStyle/>
          <a:p>
            <a:pPr marL="10397">
              <a:spcBef>
                <a:spcPts val="168"/>
              </a:spcBef>
            </a:pPr>
            <a:r>
              <a:rPr lang="en-US" sz="2100" b="1" spc="107" dirty="0"/>
              <a:t>Best Practices Origins</a:t>
            </a:r>
            <a:endParaRPr lang="en-US" sz="2400" spc="107" dirty="0"/>
          </a:p>
        </p:txBody>
      </p:sp>
      <p:sp>
        <p:nvSpPr>
          <p:cNvPr id="6" name="Slide Number Placeholder 5">
            <a:extLst>
              <a:ext uri="{FF2B5EF4-FFF2-40B4-BE49-F238E27FC236}">
                <a16:creationId xmlns:a16="http://schemas.microsoft.com/office/drawing/2014/main" id="{2756A2EC-74E8-8E1C-4E6E-6C87D0B8E9F0}"/>
              </a:ext>
            </a:extLst>
          </p:cNvPr>
          <p:cNvSpPr>
            <a:spLocks noGrp="1"/>
          </p:cNvSpPr>
          <p:nvPr>
            <p:ph type="sldNum" sz="quarter" idx="7"/>
          </p:nvPr>
        </p:nvSpPr>
        <p:spPr/>
        <p:txBody>
          <a:bodyPr/>
          <a:lstStyle/>
          <a:p>
            <a:fld id="{B6F15528-21DE-4FAA-801E-634DDDAF4B2B}" type="slidenum">
              <a:rPr lang="en-US" smtClean="0"/>
              <a:pPr/>
              <a:t>10</a:t>
            </a:fld>
            <a:endParaRPr lang="en-US" dirty="0"/>
          </a:p>
        </p:txBody>
      </p:sp>
      <p:sp>
        <p:nvSpPr>
          <p:cNvPr id="7" name="Date Placeholder 6">
            <a:extLst>
              <a:ext uri="{FF2B5EF4-FFF2-40B4-BE49-F238E27FC236}">
                <a16:creationId xmlns:a16="http://schemas.microsoft.com/office/drawing/2014/main" id="{2DBC8E4A-AA30-ED13-CFF1-BDC4254D7E3F}"/>
              </a:ext>
            </a:extLst>
          </p:cNvPr>
          <p:cNvSpPr>
            <a:spLocks noGrp="1"/>
          </p:cNvSpPr>
          <p:nvPr>
            <p:ph type="dt" sz="half" idx="6"/>
          </p:nvPr>
        </p:nvSpPr>
        <p:spPr/>
        <p:txBody>
          <a:bodyPr/>
          <a:lstStyle/>
          <a:p>
            <a:fld id="{4DF4FB2C-D2B3-4F87-8509-BF6654C4929C}" type="datetime1">
              <a:rPr lang="en-US" smtClean="0"/>
              <a:t>6/12/2024</a:t>
            </a:fld>
            <a:endParaRPr lang="en-US" dirty="0"/>
          </a:p>
        </p:txBody>
      </p:sp>
      <p:sp>
        <p:nvSpPr>
          <p:cNvPr id="8" name="Content Placeholder 2">
            <a:extLst>
              <a:ext uri="{FF2B5EF4-FFF2-40B4-BE49-F238E27FC236}">
                <a16:creationId xmlns:a16="http://schemas.microsoft.com/office/drawing/2014/main" id="{0DF797FD-AEFA-4EC7-A906-63BD22AAD50B}"/>
              </a:ext>
            </a:extLst>
          </p:cNvPr>
          <p:cNvSpPr txBox="1">
            <a:spLocks/>
          </p:cNvSpPr>
          <p:nvPr/>
        </p:nvSpPr>
        <p:spPr>
          <a:xfrm>
            <a:off x="191314" y="844448"/>
            <a:ext cx="3977640" cy="1538883"/>
          </a:xfrm>
          <a:prstGeom prst="rect">
            <a:avLst/>
          </a:prstGeom>
          <a:solidFill>
            <a:srgbClr val="FDEC3B"/>
          </a:solidFill>
          <a:ln cmpd="tri">
            <a:solidFill>
              <a:schemeClr val="tx1"/>
            </a:solidFill>
          </a:ln>
        </p:spPr>
        <p:txBody>
          <a:bodyPr wrap="square" lIns="0" tIns="0" rIns="0" bIns="0">
            <a:spAutoFit/>
          </a:bodyPr>
          <a:lstStyle>
            <a:lvl1pPr marL="0" eaLnBrk="1" hangingPunct="1">
              <a:defRPr>
                <a:latin typeface="+mn-lt"/>
                <a:ea typeface="Jost" panose="020B0604020202020204" charset="0"/>
                <a:cs typeface="Calibri Light" panose="020F0302020204030204" pitchFamily="34" charset="0"/>
              </a:defRPr>
            </a:lvl1pPr>
            <a:lvl2pPr marL="207930" eaLnBrk="1" hangingPunct="1">
              <a:defRPr>
                <a:latin typeface="+mn-lt"/>
                <a:ea typeface="+mn-ea"/>
                <a:cs typeface="+mn-cs"/>
              </a:defRPr>
            </a:lvl2pPr>
            <a:lvl3pPr marL="415859" eaLnBrk="1" hangingPunct="1">
              <a:defRPr>
                <a:latin typeface="+mn-lt"/>
                <a:ea typeface="+mn-ea"/>
                <a:cs typeface="+mn-cs"/>
              </a:defRPr>
            </a:lvl3pPr>
            <a:lvl4pPr marL="623789" eaLnBrk="1" hangingPunct="1">
              <a:defRPr>
                <a:latin typeface="+mn-lt"/>
                <a:ea typeface="+mn-ea"/>
                <a:cs typeface="+mn-cs"/>
              </a:defRPr>
            </a:lvl4pPr>
            <a:lvl5pPr marL="831717" eaLnBrk="1" hangingPunct="1">
              <a:defRPr>
                <a:latin typeface="+mn-lt"/>
                <a:ea typeface="+mn-ea"/>
                <a:cs typeface="+mn-cs"/>
              </a:defRPr>
            </a:lvl5pPr>
            <a:lvl6pPr marL="1039647" eaLnBrk="1" hangingPunct="1">
              <a:defRPr>
                <a:latin typeface="+mn-lt"/>
                <a:ea typeface="+mn-ea"/>
                <a:cs typeface="+mn-cs"/>
              </a:defRPr>
            </a:lvl6pPr>
            <a:lvl7pPr marL="1247576" eaLnBrk="1" hangingPunct="1">
              <a:defRPr>
                <a:latin typeface="+mn-lt"/>
                <a:ea typeface="+mn-ea"/>
                <a:cs typeface="+mn-cs"/>
              </a:defRPr>
            </a:lvl7pPr>
            <a:lvl8pPr marL="1455506" eaLnBrk="1" hangingPunct="1">
              <a:defRPr>
                <a:latin typeface="+mn-lt"/>
                <a:ea typeface="+mn-ea"/>
                <a:cs typeface="+mn-cs"/>
              </a:defRPr>
            </a:lvl8pPr>
            <a:lvl9pPr marL="1663436" eaLnBrk="1" hangingPunct="1">
              <a:defRPr>
                <a:latin typeface="+mn-lt"/>
                <a:ea typeface="+mn-ea"/>
                <a:cs typeface="+mn-cs"/>
              </a:defRPr>
            </a:lvl9pPr>
          </a:lstStyle>
          <a:p>
            <a:pPr algn="ctr"/>
            <a:r>
              <a:rPr lang="en-US" sz="2000" b="1" dirty="0"/>
              <a:t>Technical</a:t>
            </a:r>
          </a:p>
          <a:p>
            <a:pPr marL="285750" indent="-285750">
              <a:buFont typeface="Arial" panose="020B0604020202020204" pitchFamily="34" charset="0"/>
              <a:buChar char="•"/>
            </a:pPr>
            <a:r>
              <a:rPr lang="en-US" sz="2000" dirty="0"/>
              <a:t>Operator certification</a:t>
            </a:r>
          </a:p>
          <a:p>
            <a:pPr marL="285750" indent="-285750">
              <a:buFont typeface="Arial" panose="020B0604020202020204" pitchFamily="34" charset="0"/>
              <a:buChar char="•"/>
            </a:pPr>
            <a:r>
              <a:rPr lang="en-US" sz="2000" dirty="0"/>
              <a:t>Preventative maintenance plan</a:t>
            </a:r>
          </a:p>
          <a:p>
            <a:pPr marL="285750" indent="-285750">
              <a:buFont typeface="Arial" panose="020B0604020202020204" pitchFamily="34" charset="0"/>
              <a:buChar char="•"/>
            </a:pPr>
            <a:r>
              <a:rPr lang="en-US" sz="2000" dirty="0"/>
              <a:t>Drinking water program compliance</a:t>
            </a:r>
          </a:p>
        </p:txBody>
      </p:sp>
    </p:spTree>
    <p:extLst>
      <p:ext uri="{BB962C8B-B14F-4D97-AF65-F5344CB8AC3E}">
        <p14:creationId xmlns:p14="http://schemas.microsoft.com/office/powerpoint/2010/main" val="1824398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E3995-5001-80B7-A9CB-7EA409CB0A43}"/>
              </a:ext>
            </a:extLst>
          </p:cNvPr>
          <p:cNvSpPr>
            <a:spLocks noGrp="1"/>
          </p:cNvSpPr>
          <p:nvPr>
            <p:ph type="title"/>
          </p:nvPr>
        </p:nvSpPr>
        <p:spPr>
          <a:xfrm>
            <a:off x="191314" y="66540"/>
            <a:ext cx="4380686" cy="369332"/>
          </a:xfrm>
        </p:spPr>
        <p:txBody>
          <a:bodyPr/>
          <a:lstStyle/>
          <a:p>
            <a:r>
              <a:rPr lang="en-US" sz="2400" dirty="0" err="1"/>
              <a:t>RUBA’s</a:t>
            </a:r>
            <a:r>
              <a:rPr lang="en-US" sz="2400" dirty="0"/>
              <a:t> Role in Best Practices</a:t>
            </a:r>
          </a:p>
        </p:txBody>
      </p:sp>
      <p:sp>
        <p:nvSpPr>
          <p:cNvPr id="3" name="Text Placeholder 2">
            <a:extLst>
              <a:ext uri="{FF2B5EF4-FFF2-40B4-BE49-F238E27FC236}">
                <a16:creationId xmlns:a16="http://schemas.microsoft.com/office/drawing/2014/main" id="{26FA65F3-CC8A-7B72-0AA1-FFA823C5D7E0}"/>
              </a:ext>
            </a:extLst>
          </p:cNvPr>
          <p:cNvSpPr>
            <a:spLocks noGrp="1"/>
          </p:cNvSpPr>
          <p:nvPr>
            <p:ph type="body" idx="1"/>
          </p:nvPr>
        </p:nvSpPr>
        <p:spPr>
          <a:xfrm>
            <a:off x="191314" y="805651"/>
            <a:ext cx="8451297" cy="2739211"/>
          </a:xfrm>
        </p:spPr>
        <p:txBody>
          <a:bodyPr/>
          <a:lstStyle/>
          <a:p>
            <a:pPr marL="230187" lvl="1" indent="0">
              <a:buNone/>
            </a:pPr>
            <a:r>
              <a:rPr lang="en-US" sz="2000" dirty="0">
                <a:solidFill>
                  <a:schemeClr val="bg1"/>
                </a:solidFill>
              </a:rPr>
              <a:t>DCRA’s Rural Utility Business Advisors (RUBA) Program is an EPA grant-funded partner with DEC, to carry out elements of </a:t>
            </a:r>
            <a:r>
              <a:rPr lang="en-US" sz="2000" dirty="0" err="1">
                <a:solidFill>
                  <a:schemeClr val="bg1"/>
                </a:solidFill>
              </a:rPr>
              <a:t>DEC’s</a:t>
            </a:r>
            <a:r>
              <a:rPr lang="en-US" sz="2000" dirty="0">
                <a:solidFill>
                  <a:schemeClr val="bg1"/>
                </a:solidFill>
              </a:rPr>
              <a:t> State of Alaska Strategy:</a:t>
            </a:r>
          </a:p>
          <a:p>
            <a:pPr marL="230187" lvl="1" indent="0">
              <a:buNone/>
            </a:pPr>
            <a:endParaRPr lang="en-US" sz="2000" dirty="0">
              <a:solidFill>
                <a:schemeClr val="bg1"/>
              </a:solidFill>
            </a:endParaRPr>
          </a:p>
          <a:p>
            <a:pPr lvl="1">
              <a:buFont typeface="Wingdings" panose="05000000000000000000" pitchFamily="2" charset="2"/>
              <a:buChar char="§"/>
            </a:pPr>
            <a:r>
              <a:rPr lang="en-US" sz="2000" dirty="0">
                <a:solidFill>
                  <a:schemeClr val="bg1"/>
                </a:solidFill>
              </a:rPr>
              <a:t>Conduct Best Practices scoring of Managerial &amp; Financial elements.</a:t>
            </a:r>
          </a:p>
          <a:p>
            <a:pPr lvl="1">
              <a:buFont typeface="Wingdings" panose="05000000000000000000" pitchFamily="2" charset="2"/>
              <a:buChar char="§"/>
            </a:pPr>
            <a:r>
              <a:rPr lang="en-US" sz="2000" dirty="0">
                <a:solidFill>
                  <a:schemeClr val="bg1"/>
                </a:solidFill>
              </a:rPr>
              <a:t>Help utilities improve capacity by:</a:t>
            </a:r>
          </a:p>
          <a:p>
            <a:pPr marL="690563" lvl="2">
              <a:buFont typeface="Wingdings" panose="05000000000000000000" pitchFamily="2" charset="2"/>
              <a:buChar char="§"/>
            </a:pPr>
            <a:r>
              <a:rPr lang="en-US" sz="2000" dirty="0">
                <a:solidFill>
                  <a:schemeClr val="bg1"/>
                </a:solidFill>
              </a:rPr>
              <a:t>Providing one-on-one and small group training and assistance</a:t>
            </a:r>
          </a:p>
          <a:p>
            <a:pPr marL="690563" lvl="2">
              <a:buFont typeface="Wingdings" panose="05000000000000000000" pitchFamily="2" charset="2"/>
              <a:buChar char="§"/>
            </a:pPr>
            <a:r>
              <a:rPr lang="en-US" sz="2000" dirty="0">
                <a:solidFill>
                  <a:schemeClr val="bg1"/>
                </a:solidFill>
              </a:rPr>
              <a:t>Creating training materials and templates</a:t>
            </a:r>
          </a:p>
          <a:p>
            <a:pPr marL="690563" lvl="2">
              <a:buFont typeface="Wingdings" panose="05000000000000000000" pitchFamily="2" charset="2"/>
              <a:buChar char="§"/>
            </a:pPr>
            <a:r>
              <a:rPr lang="en-US" sz="2000" dirty="0">
                <a:solidFill>
                  <a:schemeClr val="bg1"/>
                </a:solidFill>
              </a:rPr>
              <a:t>Utility Management classes</a:t>
            </a:r>
          </a:p>
          <a:p>
            <a:endParaRPr lang="en-US" dirty="0"/>
          </a:p>
        </p:txBody>
      </p:sp>
      <p:sp>
        <p:nvSpPr>
          <p:cNvPr id="4" name="Slide Number Placeholder 3">
            <a:extLst>
              <a:ext uri="{FF2B5EF4-FFF2-40B4-BE49-F238E27FC236}">
                <a16:creationId xmlns:a16="http://schemas.microsoft.com/office/drawing/2014/main" id="{D1FAA08C-5B5E-E0BA-CB16-1D0FD6A5DC0B}"/>
              </a:ext>
            </a:extLst>
          </p:cNvPr>
          <p:cNvSpPr>
            <a:spLocks noGrp="1"/>
          </p:cNvSpPr>
          <p:nvPr>
            <p:ph type="sldNum" sz="quarter" idx="7"/>
          </p:nvPr>
        </p:nvSpPr>
        <p:spPr/>
        <p:txBody>
          <a:bodyPr/>
          <a:lstStyle/>
          <a:p>
            <a:fld id="{B6F15528-21DE-4FAA-801E-634DDDAF4B2B}" type="slidenum">
              <a:rPr lang="en-US" smtClean="0"/>
              <a:pPr/>
              <a:t>11</a:t>
            </a:fld>
            <a:endParaRPr lang="en-US" dirty="0"/>
          </a:p>
        </p:txBody>
      </p:sp>
      <p:sp>
        <p:nvSpPr>
          <p:cNvPr id="5" name="Footer Placeholder 4">
            <a:extLst>
              <a:ext uri="{FF2B5EF4-FFF2-40B4-BE49-F238E27FC236}">
                <a16:creationId xmlns:a16="http://schemas.microsoft.com/office/drawing/2014/main" id="{6680D2AE-3EB5-87F4-29B7-66C64E32D92C}"/>
              </a:ext>
            </a:extLst>
          </p:cNvPr>
          <p:cNvSpPr>
            <a:spLocks noGrp="1"/>
          </p:cNvSpPr>
          <p:nvPr>
            <p:ph type="ftr" sz="quarter" idx="5"/>
          </p:nvPr>
        </p:nvSpPr>
        <p:spPr/>
        <p:txBody>
          <a:bodyPr/>
          <a:lstStyle/>
          <a:p>
            <a:pPr marL="10397">
              <a:spcBef>
                <a:spcPts val="168"/>
              </a:spcBef>
            </a:pPr>
            <a:r>
              <a:rPr lang="en-US" sz="2100" b="1" spc="107" dirty="0"/>
              <a:t>Best Practices Origins</a:t>
            </a:r>
            <a:endParaRPr lang="en-US" sz="2400" spc="107" dirty="0"/>
          </a:p>
        </p:txBody>
      </p:sp>
      <p:sp>
        <p:nvSpPr>
          <p:cNvPr id="6" name="Date Placeholder 5">
            <a:extLst>
              <a:ext uri="{FF2B5EF4-FFF2-40B4-BE49-F238E27FC236}">
                <a16:creationId xmlns:a16="http://schemas.microsoft.com/office/drawing/2014/main" id="{8F169343-2F91-92DE-1EC2-DB9097740C4B}"/>
              </a:ext>
            </a:extLst>
          </p:cNvPr>
          <p:cNvSpPr>
            <a:spLocks noGrp="1"/>
          </p:cNvSpPr>
          <p:nvPr>
            <p:ph type="dt" sz="half" idx="6"/>
          </p:nvPr>
        </p:nvSpPr>
        <p:spPr/>
        <p:txBody>
          <a:bodyPr/>
          <a:lstStyle/>
          <a:p>
            <a:fld id="{D9018EBA-B21F-41AA-8E4C-DBA77D987F2E}" type="datetime1">
              <a:rPr lang="en-US" smtClean="0"/>
              <a:t>6/12/2024</a:t>
            </a:fld>
            <a:endParaRPr lang="en-US" dirty="0"/>
          </a:p>
        </p:txBody>
      </p:sp>
    </p:spTree>
    <p:extLst>
      <p:ext uri="{BB962C8B-B14F-4D97-AF65-F5344CB8AC3E}">
        <p14:creationId xmlns:p14="http://schemas.microsoft.com/office/powerpoint/2010/main" val="1356572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A42827-3D71-E0A2-B526-91D220C42CA4}"/>
              </a:ext>
            </a:extLst>
          </p:cNvPr>
          <p:cNvSpPr>
            <a:spLocks noGrp="1"/>
          </p:cNvSpPr>
          <p:nvPr>
            <p:ph type="ftr" sz="quarter" idx="5"/>
          </p:nvPr>
        </p:nvSpPr>
        <p:spPr/>
        <p:txBody>
          <a:bodyPr/>
          <a:lstStyle/>
          <a:p>
            <a:pPr marL="10397">
              <a:spcBef>
                <a:spcPts val="168"/>
              </a:spcBef>
            </a:pPr>
            <a:r>
              <a:rPr lang="en-US" sz="2100" b="1" spc="107" dirty="0"/>
              <a:t>How Best Practices Scores Are Used</a:t>
            </a:r>
            <a:endParaRPr lang="en-US" spc="107" dirty="0"/>
          </a:p>
        </p:txBody>
      </p:sp>
      <p:sp>
        <p:nvSpPr>
          <p:cNvPr id="3" name="Slide Number Placeholder 2">
            <a:extLst>
              <a:ext uri="{FF2B5EF4-FFF2-40B4-BE49-F238E27FC236}">
                <a16:creationId xmlns:a16="http://schemas.microsoft.com/office/drawing/2014/main" id="{D72FD150-FE79-9D4E-54E2-80EFC7F30762}"/>
              </a:ext>
            </a:extLst>
          </p:cNvPr>
          <p:cNvSpPr>
            <a:spLocks noGrp="1"/>
          </p:cNvSpPr>
          <p:nvPr>
            <p:ph type="sldNum" sz="quarter" idx="7"/>
          </p:nvPr>
        </p:nvSpPr>
        <p:spPr/>
        <p:txBody>
          <a:bodyPr/>
          <a:lstStyle/>
          <a:p>
            <a:fld id="{B6F15528-21DE-4FAA-801E-634DDDAF4B2B}" type="slidenum">
              <a:rPr lang="en-US" smtClean="0"/>
              <a:pPr/>
              <a:t>12</a:t>
            </a:fld>
            <a:endParaRPr lang="en-US" dirty="0"/>
          </a:p>
        </p:txBody>
      </p:sp>
      <p:sp>
        <p:nvSpPr>
          <p:cNvPr id="4" name="Date Placeholder 3">
            <a:extLst>
              <a:ext uri="{FF2B5EF4-FFF2-40B4-BE49-F238E27FC236}">
                <a16:creationId xmlns:a16="http://schemas.microsoft.com/office/drawing/2014/main" id="{20208E61-E314-AD88-2A83-69DE20AB9F12}"/>
              </a:ext>
            </a:extLst>
          </p:cNvPr>
          <p:cNvSpPr>
            <a:spLocks noGrp="1"/>
          </p:cNvSpPr>
          <p:nvPr>
            <p:ph type="dt" sz="half" idx="6"/>
          </p:nvPr>
        </p:nvSpPr>
        <p:spPr/>
        <p:txBody>
          <a:bodyPr/>
          <a:lstStyle/>
          <a:p>
            <a:fld id="{9B4985F0-BF91-45A0-9DF5-58CF72286748}" type="datetime1">
              <a:rPr lang="en-US" smtClean="0"/>
              <a:t>6/12/2024</a:t>
            </a:fld>
            <a:endParaRPr lang="en-US" dirty="0"/>
          </a:p>
        </p:txBody>
      </p:sp>
      <p:graphicFrame>
        <p:nvGraphicFramePr>
          <p:cNvPr id="5" name="Diagram 4">
            <a:extLst>
              <a:ext uri="{FF2B5EF4-FFF2-40B4-BE49-F238E27FC236}">
                <a16:creationId xmlns:a16="http://schemas.microsoft.com/office/drawing/2014/main" id="{2701AC3F-2C5C-0A9C-BDC8-18BDE2C0A19F}"/>
              </a:ext>
            </a:extLst>
          </p:cNvPr>
          <p:cNvGraphicFramePr/>
          <p:nvPr>
            <p:extLst>
              <p:ext uri="{D42A27DB-BD31-4B8C-83A1-F6EECF244321}">
                <p14:modId xmlns:p14="http://schemas.microsoft.com/office/powerpoint/2010/main" val="2893477094"/>
              </p:ext>
            </p:extLst>
          </p:nvPr>
        </p:nvGraphicFramePr>
        <p:xfrm>
          <a:off x="1058365" y="538480"/>
          <a:ext cx="7027269" cy="336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0131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10A0C5-4F84-097A-B720-E37930C2FA19}"/>
              </a:ext>
            </a:extLst>
          </p:cNvPr>
          <p:cNvSpPr>
            <a:spLocks noGrp="1"/>
          </p:cNvSpPr>
          <p:nvPr>
            <p:ph type="ftr" sz="quarter" idx="5"/>
          </p:nvPr>
        </p:nvSpPr>
        <p:spPr/>
        <p:txBody>
          <a:bodyPr/>
          <a:lstStyle/>
          <a:p>
            <a:pPr marL="10397">
              <a:spcBef>
                <a:spcPts val="168"/>
              </a:spcBef>
            </a:pPr>
            <a:r>
              <a:rPr lang="en-US" sz="2100" b="1" spc="107" dirty="0"/>
              <a:t>Utility Funding Mechanisms</a:t>
            </a:r>
            <a:endParaRPr lang="en-US" spc="107" dirty="0"/>
          </a:p>
        </p:txBody>
      </p:sp>
      <p:sp>
        <p:nvSpPr>
          <p:cNvPr id="3" name="Slide Number Placeholder 2">
            <a:extLst>
              <a:ext uri="{FF2B5EF4-FFF2-40B4-BE49-F238E27FC236}">
                <a16:creationId xmlns:a16="http://schemas.microsoft.com/office/drawing/2014/main" id="{4518B8AE-8D50-C7CC-19E2-0ECD39A4514C}"/>
              </a:ext>
            </a:extLst>
          </p:cNvPr>
          <p:cNvSpPr>
            <a:spLocks noGrp="1"/>
          </p:cNvSpPr>
          <p:nvPr>
            <p:ph type="sldNum" sz="quarter" idx="7"/>
          </p:nvPr>
        </p:nvSpPr>
        <p:spPr/>
        <p:txBody>
          <a:bodyPr/>
          <a:lstStyle/>
          <a:p>
            <a:fld id="{B6F15528-21DE-4FAA-801E-634DDDAF4B2B}" type="slidenum">
              <a:rPr lang="en-US" smtClean="0"/>
              <a:pPr/>
              <a:t>13</a:t>
            </a:fld>
            <a:endParaRPr lang="en-US" dirty="0"/>
          </a:p>
        </p:txBody>
      </p:sp>
      <p:sp>
        <p:nvSpPr>
          <p:cNvPr id="4" name="Date Placeholder 3">
            <a:extLst>
              <a:ext uri="{FF2B5EF4-FFF2-40B4-BE49-F238E27FC236}">
                <a16:creationId xmlns:a16="http://schemas.microsoft.com/office/drawing/2014/main" id="{C5D2CCC2-3A7C-B802-85A2-D85647FE92FC}"/>
              </a:ext>
            </a:extLst>
          </p:cNvPr>
          <p:cNvSpPr>
            <a:spLocks noGrp="1"/>
          </p:cNvSpPr>
          <p:nvPr>
            <p:ph type="dt" sz="half" idx="6"/>
          </p:nvPr>
        </p:nvSpPr>
        <p:spPr/>
        <p:txBody>
          <a:bodyPr/>
          <a:lstStyle/>
          <a:p>
            <a:fld id="{BBC6B745-CA1B-40F6-B6CD-C30BF778F6DA}" type="datetime1">
              <a:rPr lang="en-US" smtClean="0"/>
              <a:t>6/12/2024</a:t>
            </a:fld>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ACE7F7B4-DAF0-02B1-B38D-C0428515B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369" y="104358"/>
            <a:ext cx="6179262" cy="4073508"/>
          </a:xfrm>
          <a:prstGeom prst="rect">
            <a:avLst/>
          </a:prstGeom>
        </p:spPr>
      </p:pic>
    </p:spTree>
    <p:extLst>
      <p:ext uri="{BB962C8B-B14F-4D97-AF65-F5344CB8AC3E}">
        <p14:creationId xmlns:p14="http://schemas.microsoft.com/office/powerpoint/2010/main" val="3449413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8FD8B2-5188-F9DD-4EA9-1E90C7D6211C}"/>
              </a:ext>
            </a:extLst>
          </p:cNvPr>
          <p:cNvSpPr>
            <a:spLocks noGrp="1"/>
          </p:cNvSpPr>
          <p:nvPr>
            <p:ph type="sldNum" sz="quarter" idx="7"/>
          </p:nvPr>
        </p:nvSpPr>
        <p:spPr/>
        <p:txBody>
          <a:bodyPr/>
          <a:lstStyle/>
          <a:p>
            <a:fld id="{B6F15528-21DE-4FAA-801E-634DDDAF4B2B}" type="slidenum">
              <a:rPr lang="en-US" smtClean="0"/>
              <a:pPr/>
              <a:t>14</a:t>
            </a:fld>
            <a:endParaRPr lang="en-US" dirty="0"/>
          </a:p>
        </p:txBody>
      </p:sp>
      <p:sp>
        <p:nvSpPr>
          <p:cNvPr id="5" name="Footer Placeholder 4">
            <a:extLst>
              <a:ext uri="{FF2B5EF4-FFF2-40B4-BE49-F238E27FC236}">
                <a16:creationId xmlns:a16="http://schemas.microsoft.com/office/drawing/2014/main" id="{4264EF8A-ABA3-013A-6AD2-FFCB275AAFEF}"/>
              </a:ext>
            </a:extLst>
          </p:cNvPr>
          <p:cNvSpPr>
            <a:spLocks noGrp="1"/>
          </p:cNvSpPr>
          <p:nvPr>
            <p:ph type="ftr" sz="quarter" idx="5"/>
          </p:nvPr>
        </p:nvSpPr>
        <p:spPr/>
        <p:txBody>
          <a:bodyPr/>
          <a:lstStyle/>
          <a:p>
            <a:pPr marL="10397">
              <a:spcBef>
                <a:spcPts val="168"/>
              </a:spcBef>
            </a:pPr>
            <a:r>
              <a:rPr lang="en-US" sz="2100" b="1" spc="107" dirty="0" err="1"/>
              <a:t>SDS</a:t>
            </a:r>
            <a:r>
              <a:rPr lang="en-US" sz="2100" b="1" spc="107" dirty="0"/>
              <a:t> Scoring System</a:t>
            </a:r>
            <a:endParaRPr lang="en-US" spc="107" dirty="0"/>
          </a:p>
        </p:txBody>
      </p:sp>
      <p:sp>
        <p:nvSpPr>
          <p:cNvPr id="6" name="Date Placeholder 5">
            <a:extLst>
              <a:ext uri="{FF2B5EF4-FFF2-40B4-BE49-F238E27FC236}">
                <a16:creationId xmlns:a16="http://schemas.microsoft.com/office/drawing/2014/main" id="{DEE16D5B-8FD8-0E90-4C63-492EFC3895FA}"/>
              </a:ext>
            </a:extLst>
          </p:cNvPr>
          <p:cNvSpPr>
            <a:spLocks noGrp="1"/>
          </p:cNvSpPr>
          <p:nvPr>
            <p:ph type="dt" sz="half" idx="6"/>
          </p:nvPr>
        </p:nvSpPr>
        <p:spPr/>
        <p:txBody>
          <a:bodyPr/>
          <a:lstStyle/>
          <a:p>
            <a:fld id="{BDF18B2F-0BF1-4405-B8F9-11F449DC83A5}" type="datetime1">
              <a:rPr lang="en-US" smtClean="0"/>
              <a:t>6/12/2024</a:t>
            </a:fld>
            <a:endParaRPr lang="en-US" dirty="0"/>
          </a:p>
        </p:txBody>
      </p:sp>
      <p:graphicFrame>
        <p:nvGraphicFramePr>
          <p:cNvPr id="8" name="Diagram 7">
            <a:extLst>
              <a:ext uri="{FF2B5EF4-FFF2-40B4-BE49-F238E27FC236}">
                <a16:creationId xmlns:a16="http://schemas.microsoft.com/office/drawing/2014/main" id="{D4D41E94-4BE8-9FEE-5FDA-E9006DD178FC}"/>
              </a:ext>
            </a:extLst>
          </p:cNvPr>
          <p:cNvGraphicFramePr/>
          <p:nvPr>
            <p:extLst>
              <p:ext uri="{D42A27DB-BD31-4B8C-83A1-F6EECF244321}">
                <p14:modId xmlns:p14="http://schemas.microsoft.com/office/powerpoint/2010/main" val="48892550"/>
              </p:ext>
            </p:extLst>
          </p:nvPr>
        </p:nvGraphicFramePr>
        <p:xfrm>
          <a:off x="1387502" y="435472"/>
          <a:ext cx="6913218" cy="3709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6196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31B938-C541-5D5A-4D1B-88DA7F6AF442}"/>
              </a:ext>
            </a:extLst>
          </p:cNvPr>
          <p:cNvSpPr>
            <a:spLocks noGrp="1"/>
          </p:cNvSpPr>
          <p:nvPr>
            <p:ph type="ftr" sz="quarter" idx="5"/>
          </p:nvPr>
        </p:nvSpPr>
        <p:spPr/>
        <p:txBody>
          <a:bodyPr/>
          <a:lstStyle/>
          <a:p>
            <a:pPr marL="10397">
              <a:spcBef>
                <a:spcPts val="168"/>
              </a:spcBef>
            </a:pPr>
            <a:r>
              <a:rPr lang="en-US" sz="2100" b="1" spc="107" dirty="0" err="1"/>
              <a:t>VSW</a:t>
            </a:r>
            <a:r>
              <a:rPr lang="en-US" sz="2100" b="1" spc="107" dirty="0"/>
              <a:t> CIP Scoring System</a:t>
            </a:r>
            <a:endParaRPr lang="en-US" spc="107" dirty="0"/>
          </a:p>
        </p:txBody>
      </p:sp>
      <p:sp>
        <p:nvSpPr>
          <p:cNvPr id="3" name="Slide Number Placeholder 2">
            <a:extLst>
              <a:ext uri="{FF2B5EF4-FFF2-40B4-BE49-F238E27FC236}">
                <a16:creationId xmlns:a16="http://schemas.microsoft.com/office/drawing/2014/main" id="{7261AA43-8766-A624-BDBD-00F0759175B0}"/>
              </a:ext>
            </a:extLst>
          </p:cNvPr>
          <p:cNvSpPr>
            <a:spLocks noGrp="1"/>
          </p:cNvSpPr>
          <p:nvPr>
            <p:ph type="sldNum" sz="quarter" idx="7"/>
          </p:nvPr>
        </p:nvSpPr>
        <p:spPr/>
        <p:txBody>
          <a:bodyPr/>
          <a:lstStyle/>
          <a:p>
            <a:fld id="{B6F15528-21DE-4FAA-801E-634DDDAF4B2B}" type="slidenum">
              <a:rPr lang="en-US" smtClean="0"/>
              <a:pPr/>
              <a:t>15</a:t>
            </a:fld>
            <a:endParaRPr lang="en-US" dirty="0"/>
          </a:p>
        </p:txBody>
      </p:sp>
      <p:sp>
        <p:nvSpPr>
          <p:cNvPr id="4" name="Date Placeholder 3">
            <a:extLst>
              <a:ext uri="{FF2B5EF4-FFF2-40B4-BE49-F238E27FC236}">
                <a16:creationId xmlns:a16="http://schemas.microsoft.com/office/drawing/2014/main" id="{6C9D7C4B-9385-DDAB-11F1-A5E4AC993F10}"/>
              </a:ext>
            </a:extLst>
          </p:cNvPr>
          <p:cNvSpPr>
            <a:spLocks noGrp="1"/>
          </p:cNvSpPr>
          <p:nvPr>
            <p:ph type="dt" sz="half" idx="6"/>
          </p:nvPr>
        </p:nvSpPr>
        <p:spPr/>
        <p:txBody>
          <a:bodyPr/>
          <a:lstStyle/>
          <a:p>
            <a:fld id="{89415408-D191-4355-84D1-3A2A54FFBB35}" type="datetime1">
              <a:rPr lang="en-US" smtClean="0"/>
              <a:t>6/12/2024</a:t>
            </a:fld>
            <a:endParaRPr lang="en-US" dirty="0"/>
          </a:p>
        </p:txBody>
      </p:sp>
      <p:graphicFrame>
        <p:nvGraphicFramePr>
          <p:cNvPr id="8" name="Diagram 7">
            <a:extLst>
              <a:ext uri="{FF2B5EF4-FFF2-40B4-BE49-F238E27FC236}">
                <a16:creationId xmlns:a16="http://schemas.microsoft.com/office/drawing/2014/main" id="{B772A414-E668-C6CF-1EE2-39725AF5770A}"/>
              </a:ext>
            </a:extLst>
          </p:cNvPr>
          <p:cNvGraphicFramePr/>
          <p:nvPr>
            <p:extLst>
              <p:ext uri="{D42A27DB-BD31-4B8C-83A1-F6EECF244321}">
                <p14:modId xmlns:p14="http://schemas.microsoft.com/office/powerpoint/2010/main" val="960382250"/>
              </p:ext>
            </p:extLst>
          </p:nvPr>
        </p:nvGraphicFramePr>
        <p:xfrm>
          <a:off x="727710" y="161800"/>
          <a:ext cx="7688580" cy="371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4736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8496300" y="6375264"/>
            <a:ext cx="381000" cy="358588"/>
          </a:xfrm>
          <a:prstGeom prst="rect">
            <a:avLst/>
          </a:prstGeom>
        </p:spPr>
        <p:txBody>
          <a:bodyPr vert="horz" lIns="91440" tIns="45720" rIns="91440" bIns="45720" rtlCol="0" anchor="ctr"/>
          <a:lstStyle>
            <a:defPPr>
              <a:defRPr lang="en-US"/>
            </a:defPPr>
            <a:lvl1pPr algn="ctr" rtl="0" fontAlgn="base">
              <a:spcBef>
                <a:spcPct val="0"/>
              </a:spcBef>
              <a:spcAft>
                <a:spcPct val="0"/>
              </a:spcAft>
              <a:defRPr sz="1000" b="1" kern="1200">
                <a:solidFill>
                  <a:schemeClr val="bg1">
                    <a:lumMod val="95000"/>
                  </a:schemeClr>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127FB048-B665-4A2F-9418-E5EC1A553E57}" type="slidenum">
              <a:rPr lang="en-US" smtClean="0"/>
              <a:pPr/>
              <a:t>16</a:t>
            </a:fld>
            <a:endParaRPr lang="en-US" dirty="0"/>
          </a:p>
        </p:txBody>
      </p:sp>
      <p:sp>
        <p:nvSpPr>
          <p:cNvPr id="2" name="Title 1"/>
          <p:cNvSpPr>
            <a:spLocks noGrp="1"/>
          </p:cNvSpPr>
          <p:nvPr>
            <p:ph type="title"/>
          </p:nvPr>
        </p:nvSpPr>
        <p:spPr>
          <a:xfrm>
            <a:off x="191314" y="66540"/>
            <a:ext cx="4380686" cy="369332"/>
          </a:xfrm>
        </p:spPr>
        <p:txBody>
          <a:bodyPr/>
          <a:lstStyle/>
          <a:p>
            <a:pPr algn="l"/>
            <a:r>
              <a:rPr lang="en-US" sz="2400" dirty="0"/>
              <a:t>100 Points Possible</a:t>
            </a:r>
          </a:p>
        </p:txBody>
      </p:sp>
      <p:graphicFrame>
        <p:nvGraphicFramePr>
          <p:cNvPr id="5" name="Diagram 4">
            <a:extLst>
              <a:ext uri="{FF2B5EF4-FFF2-40B4-BE49-F238E27FC236}">
                <a16:creationId xmlns:a16="http://schemas.microsoft.com/office/drawing/2014/main" id="{ECCB3110-8EBA-49DD-B79E-062EE2BA0843}"/>
              </a:ext>
            </a:extLst>
          </p:cNvPr>
          <p:cNvGraphicFramePr/>
          <p:nvPr>
            <p:extLst>
              <p:ext uri="{D42A27DB-BD31-4B8C-83A1-F6EECF244321}">
                <p14:modId xmlns:p14="http://schemas.microsoft.com/office/powerpoint/2010/main" val="3747708115"/>
              </p:ext>
            </p:extLst>
          </p:nvPr>
        </p:nvGraphicFramePr>
        <p:xfrm>
          <a:off x="1834567" y="854813"/>
          <a:ext cx="5474865"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1">
            <a:extLst>
              <a:ext uri="{FF2B5EF4-FFF2-40B4-BE49-F238E27FC236}">
                <a16:creationId xmlns:a16="http://schemas.microsoft.com/office/drawing/2014/main" id="{9FFCF8CD-BBCA-9725-280C-3EBCC44424CF}"/>
              </a:ext>
            </a:extLst>
          </p:cNvPr>
          <p:cNvSpPr>
            <a:spLocks noGrp="1"/>
          </p:cNvSpPr>
          <p:nvPr>
            <p:ph type="ftr" sz="quarter" idx="5"/>
          </p:nvPr>
        </p:nvSpPr>
        <p:spPr>
          <a:xfrm>
            <a:off x="1247698" y="4524665"/>
            <a:ext cx="5724603" cy="323165"/>
          </a:xfrm>
        </p:spPr>
        <p:txBody>
          <a:bodyPr/>
          <a:lstStyle/>
          <a:p>
            <a:pPr marL="10397">
              <a:spcBef>
                <a:spcPts val="168"/>
              </a:spcBef>
            </a:pPr>
            <a:r>
              <a:rPr lang="en-US" sz="2100" b="1" spc="107" dirty="0"/>
              <a:t>Best Practices Scoring</a:t>
            </a:r>
            <a:endParaRPr lang="en-US" spc="107" dirty="0"/>
          </a:p>
        </p:txBody>
      </p:sp>
      <p:sp>
        <p:nvSpPr>
          <p:cNvPr id="4" name="Slide Number Placeholder 2">
            <a:extLst>
              <a:ext uri="{FF2B5EF4-FFF2-40B4-BE49-F238E27FC236}">
                <a16:creationId xmlns:a16="http://schemas.microsoft.com/office/drawing/2014/main" id="{5BC33B40-1CCA-6169-1B61-1A3469F9AD3F}"/>
              </a:ext>
            </a:extLst>
          </p:cNvPr>
          <p:cNvSpPr>
            <a:spLocks noGrp="1"/>
          </p:cNvSpPr>
          <p:nvPr>
            <p:ph type="sldNum" sz="quarter" idx="7"/>
          </p:nvPr>
        </p:nvSpPr>
        <p:spPr>
          <a:xfrm>
            <a:off x="6813908" y="4693346"/>
            <a:ext cx="2103120" cy="153888"/>
          </a:xfrm>
        </p:spPr>
        <p:txBody>
          <a:bodyPr/>
          <a:lstStyle/>
          <a:p>
            <a:fld id="{B6F15528-21DE-4FAA-801E-634DDDAF4B2B}" type="slidenum">
              <a:rPr lang="en-US" smtClean="0"/>
              <a:pPr/>
              <a:t>16</a:t>
            </a:fld>
            <a:endParaRPr lang="en-US" dirty="0"/>
          </a:p>
        </p:txBody>
      </p:sp>
      <p:sp>
        <p:nvSpPr>
          <p:cNvPr id="6" name="Date Placeholder 3">
            <a:extLst>
              <a:ext uri="{FF2B5EF4-FFF2-40B4-BE49-F238E27FC236}">
                <a16:creationId xmlns:a16="http://schemas.microsoft.com/office/drawing/2014/main" id="{A02973B1-0811-A56D-7FE5-3BEACC5B1446}"/>
              </a:ext>
            </a:extLst>
          </p:cNvPr>
          <p:cNvSpPr>
            <a:spLocks noGrp="1"/>
          </p:cNvSpPr>
          <p:nvPr>
            <p:ph type="dt" sz="half" idx="6"/>
          </p:nvPr>
        </p:nvSpPr>
        <p:spPr>
          <a:xfrm>
            <a:off x="8145562" y="4827812"/>
            <a:ext cx="771467" cy="153888"/>
          </a:xfrm>
        </p:spPr>
        <p:txBody>
          <a:bodyPr/>
          <a:lstStyle/>
          <a:p>
            <a:fld id="{4B1AF257-703A-49E2-B795-735AD88ED764}" type="datetime1">
              <a:rPr lang="en-US" smtClean="0"/>
              <a:t>6/12/2024</a:t>
            </a:fld>
            <a:endParaRPr lang="en-US" dirty="0"/>
          </a:p>
        </p:txBody>
      </p:sp>
    </p:spTree>
    <p:extLst>
      <p:ext uri="{BB962C8B-B14F-4D97-AF65-F5344CB8AC3E}">
        <p14:creationId xmlns:p14="http://schemas.microsoft.com/office/powerpoint/2010/main" val="1812460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14" y="66540"/>
            <a:ext cx="4380686" cy="369332"/>
          </a:xfrm>
        </p:spPr>
        <p:txBody>
          <a:bodyPr/>
          <a:lstStyle/>
          <a:p>
            <a:r>
              <a:rPr lang="en-US" sz="2400" dirty="0"/>
              <a:t>Utility Management Training</a:t>
            </a:r>
          </a:p>
        </p:txBody>
      </p:sp>
      <p:sp>
        <p:nvSpPr>
          <p:cNvPr id="8" name="Content Placeholder 7"/>
          <p:cNvSpPr>
            <a:spLocks noGrp="1"/>
          </p:cNvSpPr>
          <p:nvPr>
            <p:ph type="body" idx="1"/>
          </p:nvPr>
        </p:nvSpPr>
        <p:spPr>
          <a:xfrm>
            <a:off x="191314" y="812800"/>
            <a:ext cx="8451297" cy="3068320"/>
          </a:xfrm>
        </p:spPr>
        <p:txBody>
          <a:bodyPr>
            <a:normAutofit/>
          </a:bodyPr>
          <a:lstStyle/>
          <a:p>
            <a:pPr marL="172640" lvl="1"/>
            <a:r>
              <a:rPr lang="en-US" sz="1950" dirty="0"/>
              <a:t>Why is this important to managing water &amp; wastewater utilities?</a:t>
            </a:r>
          </a:p>
          <a:p>
            <a:pPr marL="172640" lvl="1"/>
            <a:endParaRPr lang="en-US" sz="1950" dirty="0"/>
          </a:p>
          <a:p>
            <a:pPr lvl="1">
              <a:spcBef>
                <a:spcPts val="600"/>
              </a:spcBef>
              <a:spcAft>
                <a:spcPts val="600"/>
              </a:spcAft>
              <a:buFont typeface="Wingdings" panose="05000000000000000000" pitchFamily="2" charset="2"/>
              <a:buChar char="§"/>
            </a:pPr>
            <a:r>
              <a:rPr lang="en-US" sz="1950" dirty="0"/>
              <a:t>RUBA courses focus specifically on the management of rural Alaska water and wastewater systems.</a:t>
            </a:r>
          </a:p>
          <a:p>
            <a:pPr lvl="1">
              <a:spcBef>
                <a:spcPts val="600"/>
              </a:spcBef>
              <a:spcAft>
                <a:spcPts val="600"/>
              </a:spcAft>
              <a:buFont typeface="Wingdings" panose="05000000000000000000" pitchFamily="2" charset="2"/>
              <a:buChar char="§"/>
            </a:pPr>
            <a:r>
              <a:rPr lang="en-US" sz="1950" dirty="0"/>
              <a:t>Courses address topics important to managing utilities in sustainable long-term ways.</a:t>
            </a:r>
          </a:p>
          <a:p>
            <a:pPr lvl="1">
              <a:spcBef>
                <a:spcPts val="600"/>
              </a:spcBef>
              <a:spcAft>
                <a:spcPts val="600"/>
              </a:spcAft>
              <a:buFont typeface="Wingdings" panose="05000000000000000000" pitchFamily="2" charset="2"/>
              <a:buChar char="§"/>
            </a:pPr>
            <a:r>
              <a:rPr lang="en-US" sz="1950" dirty="0"/>
              <a:t>Courses provide utility staff with skills needed to succeed at providing communities with clean and safe water and wastewater.</a:t>
            </a:r>
          </a:p>
        </p:txBody>
      </p:sp>
      <p:sp>
        <p:nvSpPr>
          <p:cNvPr id="3" name="Footer Placeholder 1">
            <a:extLst>
              <a:ext uri="{FF2B5EF4-FFF2-40B4-BE49-F238E27FC236}">
                <a16:creationId xmlns:a16="http://schemas.microsoft.com/office/drawing/2014/main" id="{6EF9B3E5-045B-04D4-A048-DEC328E434E2}"/>
              </a:ext>
            </a:extLst>
          </p:cNvPr>
          <p:cNvSpPr>
            <a:spLocks noGrp="1"/>
          </p:cNvSpPr>
          <p:nvPr>
            <p:ph type="ftr" sz="quarter" idx="5"/>
          </p:nvPr>
        </p:nvSpPr>
        <p:spPr>
          <a:xfrm>
            <a:off x="1247698" y="4524665"/>
            <a:ext cx="5724603" cy="323165"/>
          </a:xfrm>
        </p:spPr>
        <p:txBody>
          <a:bodyPr/>
          <a:lstStyle/>
          <a:p>
            <a:pPr marL="10397">
              <a:spcBef>
                <a:spcPts val="168"/>
              </a:spcBef>
            </a:pPr>
            <a:r>
              <a:rPr lang="en-US" sz="2100" b="1" spc="107" dirty="0"/>
              <a:t>Best Practices Category: Management</a:t>
            </a:r>
            <a:endParaRPr lang="en-US" spc="107" dirty="0"/>
          </a:p>
        </p:txBody>
      </p:sp>
      <p:sp>
        <p:nvSpPr>
          <p:cNvPr id="4" name="Slide Number Placeholder 2">
            <a:extLst>
              <a:ext uri="{FF2B5EF4-FFF2-40B4-BE49-F238E27FC236}">
                <a16:creationId xmlns:a16="http://schemas.microsoft.com/office/drawing/2014/main" id="{4D8D1CAB-5D20-F12F-3FC5-8F3F2B254CF0}"/>
              </a:ext>
            </a:extLst>
          </p:cNvPr>
          <p:cNvSpPr>
            <a:spLocks noGrp="1"/>
          </p:cNvSpPr>
          <p:nvPr>
            <p:ph type="sldNum" sz="quarter" idx="7"/>
          </p:nvPr>
        </p:nvSpPr>
        <p:spPr>
          <a:xfrm>
            <a:off x="6813908" y="4693346"/>
            <a:ext cx="2103120" cy="153888"/>
          </a:xfrm>
        </p:spPr>
        <p:txBody>
          <a:bodyPr/>
          <a:lstStyle/>
          <a:p>
            <a:fld id="{B6F15528-21DE-4FAA-801E-634DDDAF4B2B}" type="slidenum">
              <a:rPr lang="en-US" smtClean="0"/>
              <a:pPr/>
              <a:t>17</a:t>
            </a:fld>
            <a:endParaRPr lang="en-US" dirty="0"/>
          </a:p>
        </p:txBody>
      </p:sp>
      <p:sp>
        <p:nvSpPr>
          <p:cNvPr id="5" name="Date Placeholder 3">
            <a:extLst>
              <a:ext uri="{FF2B5EF4-FFF2-40B4-BE49-F238E27FC236}">
                <a16:creationId xmlns:a16="http://schemas.microsoft.com/office/drawing/2014/main" id="{98050A59-9D00-898C-3E1C-25766ADE3571}"/>
              </a:ext>
            </a:extLst>
          </p:cNvPr>
          <p:cNvSpPr>
            <a:spLocks noGrp="1"/>
          </p:cNvSpPr>
          <p:nvPr>
            <p:ph type="dt" sz="half" idx="6"/>
          </p:nvPr>
        </p:nvSpPr>
        <p:spPr>
          <a:xfrm>
            <a:off x="8145562" y="4827812"/>
            <a:ext cx="771467" cy="153888"/>
          </a:xfrm>
        </p:spPr>
        <p:txBody>
          <a:bodyPr/>
          <a:lstStyle/>
          <a:p>
            <a:fld id="{94B79F02-FCBA-4BB5-ACB8-2F49BADC32B7}" type="datetime1">
              <a:rPr lang="en-US" smtClean="0"/>
              <a:t>6/12/2024</a:t>
            </a:fld>
            <a:endParaRPr lang="en-US" dirty="0"/>
          </a:p>
        </p:txBody>
      </p:sp>
    </p:spTree>
    <p:extLst>
      <p:ext uri="{BB962C8B-B14F-4D97-AF65-F5344CB8AC3E}">
        <p14:creationId xmlns:p14="http://schemas.microsoft.com/office/powerpoint/2010/main" val="37797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8496300" y="6375264"/>
            <a:ext cx="381000" cy="358588"/>
          </a:xfrm>
          <a:prstGeom prst="rect">
            <a:avLst/>
          </a:prstGeom>
        </p:spPr>
        <p:txBody>
          <a:bodyPr vert="horz" lIns="91440" tIns="45720" rIns="91440" bIns="45720" rtlCol="0" anchor="ctr"/>
          <a:lstStyle>
            <a:defPPr>
              <a:defRPr lang="en-US"/>
            </a:defPPr>
            <a:lvl1pPr algn="ctr" rtl="0" fontAlgn="base">
              <a:spcBef>
                <a:spcPct val="0"/>
              </a:spcBef>
              <a:spcAft>
                <a:spcPct val="0"/>
              </a:spcAft>
              <a:defRPr sz="1000" b="1" kern="1200">
                <a:solidFill>
                  <a:schemeClr val="bg1">
                    <a:lumMod val="95000"/>
                  </a:schemeClr>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127FB048-B665-4A2F-9418-E5EC1A553E57}" type="slidenum">
              <a:rPr lang="en-US" smtClean="0"/>
              <a:pPr/>
              <a:t>18</a:t>
            </a:fld>
            <a:endParaRPr lang="en-US" dirty="0"/>
          </a:p>
        </p:txBody>
      </p:sp>
      <p:sp>
        <p:nvSpPr>
          <p:cNvPr id="2" name="Title 1"/>
          <p:cNvSpPr>
            <a:spLocks noGrp="1"/>
          </p:cNvSpPr>
          <p:nvPr>
            <p:ph type="title"/>
          </p:nvPr>
        </p:nvSpPr>
        <p:spPr>
          <a:xfrm>
            <a:off x="191313" y="66540"/>
            <a:ext cx="7179545" cy="369332"/>
          </a:xfrm>
        </p:spPr>
        <p:txBody>
          <a:bodyPr/>
          <a:lstStyle/>
          <a:p>
            <a:r>
              <a:rPr lang="en-US" sz="2400" dirty="0"/>
              <a:t>Utility Management Training – 5 Points</a:t>
            </a:r>
          </a:p>
        </p:txBody>
      </p:sp>
      <p:graphicFrame>
        <p:nvGraphicFramePr>
          <p:cNvPr id="3" name="Table 3">
            <a:extLst>
              <a:ext uri="{FF2B5EF4-FFF2-40B4-BE49-F238E27FC236}">
                <a16:creationId xmlns:a16="http://schemas.microsoft.com/office/drawing/2014/main" id="{8B7AF547-E423-40FF-A3A8-2081D1CCC00E}"/>
              </a:ext>
            </a:extLst>
          </p:cNvPr>
          <p:cNvGraphicFramePr>
            <a:graphicFrameLocks noGrp="1"/>
          </p:cNvGraphicFramePr>
          <p:nvPr>
            <p:extLst>
              <p:ext uri="{D42A27DB-BD31-4B8C-83A1-F6EECF244321}">
                <p14:modId xmlns:p14="http://schemas.microsoft.com/office/powerpoint/2010/main" val="4156707243"/>
              </p:ext>
            </p:extLst>
          </p:nvPr>
        </p:nvGraphicFramePr>
        <p:xfrm>
          <a:off x="1064709" y="873760"/>
          <a:ext cx="7014581" cy="2794635"/>
        </p:xfrm>
        <a:graphic>
          <a:graphicData uri="http://schemas.openxmlformats.org/drawingml/2006/table">
            <a:tbl>
              <a:tblPr firstRow="1" bandRow="1">
                <a:tableStyleId>{5C22544A-7EE6-4342-B048-85BDC9FD1C3A}</a:tableStyleId>
              </a:tblPr>
              <a:tblGrid>
                <a:gridCol w="6024458">
                  <a:extLst>
                    <a:ext uri="{9D8B030D-6E8A-4147-A177-3AD203B41FA5}">
                      <a16:colId xmlns:a16="http://schemas.microsoft.com/office/drawing/2014/main" val="1550976549"/>
                    </a:ext>
                  </a:extLst>
                </a:gridCol>
                <a:gridCol w="990123">
                  <a:extLst>
                    <a:ext uri="{9D8B030D-6E8A-4147-A177-3AD203B41FA5}">
                      <a16:colId xmlns:a16="http://schemas.microsoft.com/office/drawing/2014/main" val="626177673"/>
                    </a:ext>
                  </a:extLst>
                </a:gridCol>
              </a:tblGrid>
              <a:tr h="1580144">
                <a:tc>
                  <a:txBody>
                    <a:bodyPr/>
                    <a:lstStyle/>
                    <a:p>
                      <a:r>
                        <a:rPr lang="en-US" sz="2000" b="0" dirty="0">
                          <a:latin typeface="+mn-lt"/>
                        </a:rPr>
                        <a:t>A person who holds a position of responsibility for management of the utility has completed a DCRA approved Utility Management course or other utility management training course within the last 5 years.</a:t>
                      </a:r>
                    </a:p>
                  </a:txBody>
                  <a:tcPr marL="68580" marR="68580" marT="34290" marB="34290"/>
                </a:tc>
                <a:tc>
                  <a:txBody>
                    <a:bodyPr/>
                    <a:lstStyle/>
                    <a:p>
                      <a:r>
                        <a:rPr lang="en-US" sz="2000" b="0" dirty="0">
                          <a:latin typeface="+mn-lt"/>
                        </a:rPr>
                        <a:t>5 points</a:t>
                      </a:r>
                    </a:p>
                  </a:txBody>
                  <a:tcPr marL="68580" marR="68580" marT="34290" marB="34290"/>
                </a:tc>
                <a:extLst>
                  <a:ext uri="{0D108BD9-81ED-4DB2-BD59-A6C34878D82A}">
                    <a16:rowId xmlns:a16="http://schemas.microsoft.com/office/drawing/2014/main" val="3609207212"/>
                  </a:ext>
                </a:extLst>
              </a:tr>
              <a:tr h="1214491">
                <a:tc>
                  <a:txBody>
                    <a:bodyPr/>
                    <a:lstStyle/>
                    <a:p>
                      <a:r>
                        <a:rPr lang="en-US" sz="2000" b="0" dirty="0">
                          <a:latin typeface="+mn-lt"/>
                        </a:rPr>
                        <a:t>[No qualifying training has been completed in the last 5 years by a person currently in a position of responsibility for management of the utility.]</a:t>
                      </a:r>
                    </a:p>
                  </a:txBody>
                  <a:tcPr marL="68580" marR="68580" marT="34290" marB="34290"/>
                </a:tc>
                <a:tc>
                  <a:txBody>
                    <a:bodyPr/>
                    <a:lstStyle/>
                    <a:p>
                      <a:r>
                        <a:rPr lang="en-US" sz="2000" b="0" dirty="0">
                          <a:latin typeface="+mn-lt"/>
                        </a:rPr>
                        <a:t>0 points</a:t>
                      </a:r>
                    </a:p>
                  </a:txBody>
                  <a:tcPr marL="68580" marR="68580" marT="34290" marB="34290"/>
                </a:tc>
                <a:extLst>
                  <a:ext uri="{0D108BD9-81ED-4DB2-BD59-A6C34878D82A}">
                    <a16:rowId xmlns:a16="http://schemas.microsoft.com/office/drawing/2014/main" val="1040173875"/>
                  </a:ext>
                </a:extLst>
              </a:tr>
            </a:tbl>
          </a:graphicData>
        </a:graphic>
      </p:graphicFrame>
      <p:sp>
        <p:nvSpPr>
          <p:cNvPr id="4" name="Footer Placeholder 1">
            <a:extLst>
              <a:ext uri="{FF2B5EF4-FFF2-40B4-BE49-F238E27FC236}">
                <a16:creationId xmlns:a16="http://schemas.microsoft.com/office/drawing/2014/main" id="{69FA26AC-586B-9177-0BF6-86E9447090A0}"/>
              </a:ext>
            </a:extLst>
          </p:cNvPr>
          <p:cNvSpPr>
            <a:spLocks noGrp="1"/>
          </p:cNvSpPr>
          <p:nvPr>
            <p:ph type="ftr" sz="quarter" idx="5"/>
          </p:nvPr>
        </p:nvSpPr>
        <p:spPr>
          <a:xfrm>
            <a:off x="1278178" y="4503454"/>
            <a:ext cx="5724603" cy="323165"/>
          </a:xfrm>
        </p:spPr>
        <p:txBody>
          <a:bodyPr/>
          <a:lstStyle/>
          <a:p>
            <a:pPr marL="10397">
              <a:spcBef>
                <a:spcPts val="168"/>
              </a:spcBef>
            </a:pPr>
            <a:r>
              <a:rPr lang="en-US" sz="2100" b="1" spc="107" dirty="0"/>
              <a:t>Best Practices Category: Management</a:t>
            </a:r>
            <a:endParaRPr lang="en-US" sz="2400" spc="107" dirty="0"/>
          </a:p>
        </p:txBody>
      </p:sp>
      <p:sp>
        <p:nvSpPr>
          <p:cNvPr id="5" name="Slide Number Placeholder 2">
            <a:extLst>
              <a:ext uri="{FF2B5EF4-FFF2-40B4-BE49-F238E27FC236}">
                <a16:creationId xmlns:a16="http://schemas.microsoft.com/office/drawing/2014/main" id="{DBF197AB-55EB-68FD-7598-9A0F2DB59905}"/>
              </a:ext>
            </a:extLst>
          </p:cNvPr>
          <p:cNvSpPr>
            <a:spLocks noGrp="1"/>
          </p:cNvSpPr>
          <p:nvPr>
            <p:ph type="sldNum" sz="quarter" idx="7"/>
          </p:nvPr>
        </p:nvSpPr>
        <p:spPr>
          <a:xfrm>
            <a:off x="6813908" y="4693346"/>
            <a:ext cx="2103120" cy="153888"/>
          </a:xfrm>
        </p:spPr>
        <p:txBody>
          <a:bodyPr/>
          <a:lstStyle/>
          <a:p>
            <a:fld id="{B6F15528-21DE-4FAA-801E-634DDDAF4B2B}" type="slidenum">
              <a:rPr lang="en-US" smtClean="0"/>
              <a:pPr/>
              <a:t>18</a:t>
            </a:fld>
            <a:endParaRPr lang="en-US" dirty="0"/>
          </a:p>
        </p:txBody>
      </p:sp>
      <p:sp>
        <p:nvSpPr>
          <p:cNvPr id="7" name="Date Placeholder 3">
            <a:extLst>
              <a:ext uri="{FF2B5EF4-FFF2-40B4-BE49-F238E27FC236}">
                <a16:creationId xmlns:a16="http://schemas.microsoft.com/office/drawing/2014/main" id="{ABCA8F89-D3EF-D635-94E5-848858F51480}"/>
              </a:ext>
            </a:extLst>
          </p:cNvPr>
          <p:cNvSpPr>
            <a:spLocks noGrp="1"/>
          </p:cNvSpPr>
          <p:nvPr>
            <p:ph type="dt" sz="half" idx="6"/>
          </p:nvPr>
        </p:nvSpPr>
        <p:spPr>
          <a:xfrm>
            <a:off x="8145562" y="4827812"/>
            <a:ext cx="771467" cy="153888"/>
          </a:xfrm>
        </p:spPr>
        <p:txBody>
          <a:bodyPr/>
          <a:lstStyle/>
          <a:p>
            <a:fld id="{9B75A0BE-6077-4916-A63F-6D9C78F71762}" type="datetime1">
              <a:rPr lang="en-US" smtClean="0"/>
              <a:t>6/12/2024</a:t>
            </a:fld>
            <a:endParaRPr lang="en-US" dirty="0"/>
          </a:p>
        </p:txBody>
      </p:sp>
    </p:spTree>
    <p:extLst>
      <p:ext uri="{BB962C8B-B14F-4D97-AF65-F5344CB8AC3E}">
        <p14:creationId xmlns:p14="http://schemas.microsoft.com/office/powerpoint/2010/main" val="149230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14" y="66540"/>
            <a:ext cx="5541576" cy="369332"/>
          </a:xfrm>
        </p:spPr>
        <p:txBody>
          <a:bodyPr/>
          <a:lstStyle/>
          <a:p>
            <a:r>
              <a:rPr lang="en-US" sz="2400" dirty="0"/>
              <a:t>Utility Management Training – FREE!</a:t>
            </a:r>
          </a:p>
        </p:txBody>
      </p:sp>
      <p:sp>
        <p:nvSpPr>
          <p:cNvPr id="8" name="Content Placeholder 7"/>
          <p:cNvSpPr>
            <a:spLocks noGrp="1"/>
          </p:cNvSpPr>
          <p:nvPr>
            <p:ph type="body" idx="1"/>
          </p:nvPr>
        </p:nvSpPr>
        <p:spPr>
          <a:xfrm>
            <a:off x="731634" y="750788"/>
            <a:ext cx="8451297" cy="3061806"/>
          </a:xfrm>
        </p:spPr>
        <p:txBody>
          <a:bodyPr>
            <a:normAutofit/>
          </a:bodyPr>
          <a:lstStyle/>
          <a:p>
            <a:pPr lvl="1">
              <a:spcBef>
                <a:spcPts val="600"/>
              </a:spcBef>
              <a:spcAft>
                <a:spcPts val="600"/>
              </a:spcAft>
              <a:buFont typeface="Wingdings" panose="05000000000000000000" pitchFamily="2" charset="2"/>
              <a:buChar char="§"/>
            </a:pPr>
            <a:r>
              <a:rPr lang="en-US" dirty="0">
                <a:solidFill>
                  <a:schemeClr val="tx1"/>
                </a:solidFill>
              </a:rPr>
              <a:t>Available both online and in-person</a:t>
            </a:r>
          </a:p>
          <a:p>
            <a:pPr lvl="1">
              <a:spcBef>
                <a:spcPts val="600"/>
              </a:spcBef>
              <a:spcAft>
                <a:spcPts val="600"/>
              </a:spcAft>
              <a:buFont typeface="Wingdings" panose="05000000000000000000" pitchFamily="2" charset="2"/>
              <a:buChar char="§"/>
            </a:pPr>
            <a:r>
              <a:rPr lang="en-US" dirty="0">
                <a:solidFill>
                  <a:schemeClr val="tx1"/>
                </a:solidFill>
              </a:rPr>
              <a:t>Available in Anchorage and regional offices</a:t>
            </a:r>
          </a:p>
          <a:p>
            <a:pPr lvl="1">
              <a:spcBef>
                <a:spcPts val="600"/>
              </a:spcBef>
              <a:spcAft>
                <a:spcPts val="600"/>
              </a:spcAft>
              <a:buFont typeface="Wingdings" panose="05000000000000000000" pitchFamily="2" charset="2"/>
              <a:buChar char="§"/>
            </a:pPr>
            <a:r>
              <a:rPr lang="en-US" dirty="0">
                <a:solidFill>
                  <a:schemeClr val="tx1"/>
                </a:solidFill>
              </a:rPr>
              <a:t>32-hours completed in 5-7 days</a:t>
            </a:r>
          </a:p>
          <a:p>
            <a:pPr lvl="1">
              <a:spcBef>
                <a:spcPts val="600"/>
              </a:spcBef>
              <a:spcAft>
                <a:spcPts val="600"/>
              </a:spcAft>
              <a:buFont typeface="Wingdings" panose="05000000000000000000" pitchFamily="2" charset="2"/>
              <a:buChar char="§"/>
            </a:pPr>
            <a:r>
              <a:rPr lang="en-US" dirty="0">
                <a:solidFill>
                  <a:schemeClr val="tx1"/>
                </a:solidFill>
              </a:rPr>
              <a:t>Travel &amp; lodging scholarships available</a:t>
            </a:r>
          </a:p>
        </p:txBody>
      </p:sp>
      <p:sp>
        <p:nvSpPr>
          <p:cNvPr id="3" name="Footer Placeholder 1">
            <a:extLst>
              <a:ext uri="{FF2B5EF4-FFF2-40B4-BE49-F238E27FC236}">
                <a16:creationId xmlns:a16="http://schemas.microsoft.com/office/drawing/2014/main" id="{C26BCDE4-88D4-CBA9-9474-D2AD8A37FEBE}"/>
              </a:ext>
            </a:extLst>
          </p:cNvPr>
          <p:cNvSpPr>
            <a:spLocks noGrp="1"/>
          </p:cNvSpPr>
          <p:nvPr>
            <p:ph type="ftr" sz="quarter" idx="5"/>
          </p:nvPr>
        </p:nvSpPr>
        <p:spPr/>
        <p:txBody>
          <a:bodyPr/>
          <a:lstStyle/>
          <a:p>
            <a:pPr marL="10397">
              <a:spcBef>
                <a:spcPts val="168"/>
              </a:spcBef>
            </a:pPr>
            <a:r>
              <a:rPr lang="en-US" sz="2100" b="1" spc="107" dirty="0"/>
              <a:t>Best Practices Category: Management</a:t>
            </a:r>
            <a:endParaRPr lang="en-US" sz="2400" spc="107" dirty="0"/>
          </a:p>
        </p:txBody>
      </p:sp>
      <p:sp>
        <p:nvSpPr>
          <p:cNvPr id="6" name="Slide Number Placeholder 2">
            <a:extLst>
              <a:ext uri="{FF2B5EF4-FFF2-40B4-BE49-F238E27FC236}">
                <a16:creationId xmlns:a16="http://schemas.microsoft.com/office/drawing/2014/main" id="{3FC764A5-1B15-C6F4-42BA-517B1950A49F}"/>
              </a:ext>
            </a:extLst>
          </p:cNvPr>
          <p:cNvSpPr>
            <a:spLocks noGrp="1"/>
          </p:cNvSpPr>
          <p:nvPr>
            <p:ph type="sldNum" sz="quarter" idx="7"/>
          </p:nvPr>
        </p:nvSpPr>
        <p:spPr/>
        <p:txBody>
          <a:bodyPr/>
          <a:lstStyle/>
          <a:p>
            <a:fld id="{B6F15528-21DE-4FAA-801E-634DDDAF4B2B}" type="slidenum">
              <a:rPr lang="en-US" smtClean="0"/>
              <a:pPr/>
              <a:t>19</a:t>
            </a:fld>
            <a:endParaRPr lang="en-US" dirty="0"/>
          </a:p>
        </p:txBody>
      </p:sp>
      <p:sp>
        <p:nvSpPr>
          <p:cNvPr id="5" name="Date Placeholder 3">
            <a:extLst>
              <a:ext uri="{FF2B5EF4-FFF2-40B4-BE49-F238E27FC236}">
                <a16:creationId xmlns:a16="http://schemas.microsoft.com/office/drawing/2014/main" id="{574E6EB2-F1EF-080D-60FB-0CC3AC5711BA}"/>
              </a:ext>
            </a:extLst>
          </p:cNvPr>
          <p:cNvSpPr>
            <a:spLocks noGrp="1"/>
          </p:cNvSpPr>
          <p:nvPr>
            <p:ph type="dt" sz="half" idx="6"/>
          </p:nvPr>
        </p:nvSpPr>
        <p:spPr/>
        <p:txBody>
          <a:bodyPr/>
          <a:lstStyle/>
          <a:p>
            <a:fld id="{1E929846-785A-4635-83D0-267A5B97F536}" type="datetime1">
              <a:rPr lang="en-US" smtClean="0"/>
              <a:t>6/12/2024</a:t>
            </a:fld>
            <a:endParaRPr lang="en-US" dirty="0"/>
          </a:p>
        </p:txBody>
      </p:sp>
      <p:sp>
        <p:nvSpPr>
          <p:cNvPr id="14" name="Slide Number Placeholder 13"/>
          <p:cNvSpPr>
            <a:spLocks noGrp="1"/>
          </p:cNvSpPr>
          <p:nvPr>
            <p:ph type="sldNum" sz="quarter" idx="4294967295"/>
          </p:nvPr>
        </p:nvSpPr>
        <p:spPr>
          <a:xfrm>
            <a:off x="8763000" y="6375400"/>
            <a:ext cx="381000" cy="35877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000" b="1" kern="1200">
                <a:solidFill>
                  <a:schemeClr val="bg1">
                    <a:lumMod val="95000"/>
                  </a:schemeClr>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127FB048-B665-4A2F-9418-E5EC1A553E57}" type="slidenum">
              <a:rPr lang="en-US" smtClean="0"/>
              <a:pPr/>
              <a:t>19</a:t>
            </a:fld>
            <a:endParaRPr lang="en-US" dirty="0"/>
          </a:p>
        </p:txBody>
      </p:sp>
      <p:graphicFrame>
        <p:nvGraphicFramePr>
          <p:cNvPr id="10" name="Diagram 9">
            <a:extLst>
              <a:ext uri="{FF2B5EF4-FFF2-40B4-BE49-F238E27FC236}">
                <a16:creationId xmlns:a16="http://schemas.microsoft.com/office/drawing/2014/main" id="{CE9E5FB2-8C72-41F3-9EC1-45831E5A4C88}"/>
              </a:ext>
            </a:extLst>
          </p:cNvPr>
          <p:cNvGraphicFramePr/>
          <p:nvPr>
            <p:extLst>
              <p:ext uri="{D42A27DB-BD31-4B8C-83A1-F6EECF244321}">
                <p14:modId xmlns:p14="http://schemas.microsoft.com/office/powerpoint/2010/main" val="2046388752"/>
              </p:ext>
            </p:extLst>
          </p:nvPr>
        </p:nvGraphicFramePr>
        <p:xfrm>
          <a:off x="1100731" y="2575229"/>
          <a:ext cx="6873240" cy="1467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Qr code&#10;&#10;Description automatically generated">
            <a:extLst>
              <a:ext uri="{FF2B5EF4-FFF2-40B4-BE49-F238E27FC236}">
                <a16:creationId xmlns:a16="http://schemas.microsoft.com/office/drawing/2014/main" id="{E79D6CB2-7789-4209-A61B-78E1ECA3C7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2890" y="412438"/>
            <a:ext cx="1977472" cy="1995098"/>
          </a:xfrm>
          <a:prstGeom prst="rect">
            <a:avLst/>
          </a:prstGeom>
        </p:spPr>
      </p:pic>
    </p:spTree>
    <p:extLst>
      <p:ext uri="{BB962C8B-B14F-4D97-AF65-F5344CB8AC3E}">
        <p14:creationId xmlns:p14="http://schemas.microsoft.com/office/powerpoint/2010/main" val="3448496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33779A5-F360-333C-9663-E65E7CD73CA1}"/>
              </a:ext>
            </a:extLst>
          </p:cNvPr>
          <p:cNvSpPr>
            <a:spLocks noGrp="1"/>
          </p:cNvSpPr>
          <p:nvPr>
            <p:ph type="ftr" sz="quarter" idx="5"/>
          </p:nvPr>
        </p:nvSpPr>
        <p:spPr/>
        <p:txBody>
          <a:bodyPr/>
          <a:lstStyle/>
          <a:p>
            <a:pPr marL="10397">
              <a:spcBef>
                <a:spcPts val="168"/>
              </a:spcBef>
            </a:pPr>
            <a:r>
              <a:rPr lang="en-US" sz="2100" b="1" spc="107" dirty="0"/>
              <a:t>Presentation Overview</a:t>
            </a:r>
            <a:endParaRPr lang="en-US" spc="107" dirty="0"/>
          </a:p>
        </p:txBody>
      </p:sp>
      <p:sp>
        <p:nvSpPr>
          <p:cNvPr id="5" name="Slide Number Placeholder 4">
            <a:extLst>
              <a:ext uri="{FF2B5EF4-FFF2-40B4-BE49-F238E27FC236}">
                <a16:creationId xmlns:a16="http://schemas.microsoft.com/office/drawing/2014/main" id="{C565CE40-0E07-65A7-8A25-752297350546}"/>
              </a:ext>
            </a:extLst>
          </p:cNvPr>
          <p:cNvSpPr>
            <a:spLocks noGrp="1"/>
          </p:cNvSpPr>
          <p:nvPr>
            <p:ph type="sldNum" sz="quarter" idx="7"/>
          </p:nvPr>
        </p:nvSpPr>
        <p:spPr/>
        <p:txBody>
          <a:bodyPr/>
          <a:lstStyle/>
          <a:p>
            <a:fld id="{B6F15528-21DE-4FAA-801E-634DDDAF4B2B}" type="slidenum">
              <a:rPr lang="en-US" smtClean="0"/>
              <a:pPr/>
              <a:t>2</a:t>
            </a:fld>
            <a:endParaRPr lang="en-US" dirty="0"/>
          </a:p>
        </p:txBody>
      </p:sp>
      <p:sp>
        <p:nvSpPr>
          <p:cNvPr id="6" name="Date Placeholder 5">
            <a:extLst>
              <a:ext uri="{FF2B5EF4-FFF2-40B4-BE49-F238E27FC236}">
                <a16:creationId xmlns:a16="http://schemas.microsoft.com/office/drawing/2014/main" id="{460C1CBA-7DCB-E811-44E1-39173E7B2AD0}"/>
              </a:ext>
            </a:extLst>
          </p:cNvPr>
          <p:cNvSpPr>
            <a:spLocks noGrp="1"/>
          </p:cNvSpPr>
          <p:nvPr>
            <p:ph type="dt" sz="half" idx="6"/>
          </p:nvPr>
        </p:nvSpPr>
        <p:spPr/>
        <p:txBody>
          <a:bodyPr/>
          <a:lstStyle/>
          <a:p>
            <a:fld id="{26D3EFB8-413B-4846-9F6E-61AB5B0275C3}" type="datetime1">
              <a:rPr lang="en-US" smtClean="0"/>
              <a:t>6/12/2024</a:t>
            </a:fld>
            <a:endParaRPr lang="en-US" dirty="0"/>
          </a:p>
        </p:txBody>
      </p:sp>
      <p:graphicFrame>
        <p:nvGraphicFramePr>
          <p:cNvPr id="7" name="Diagram 6">
            <a:extLst>
              <a:ext uri="{FF2B5EF4-FFF2-40B4-BE49-F238E27FC236}">
                <a16:creationId xmlns:a16="http://schemas.microsoft.com/office/drawing/2014/main" id="{0452CBB1-34C8-471D-073A-D87C06D49B48}"/>
              </a:ext>
            </a:extLst>
          </p:cNvPr>
          <p:cNvGraphicFramePr/>
          <p:nvPr>
            <p:extLst>
              <p:ext uri="{D42A27DB-BD31-4B8C-83A1-F6EECF244321}">
                <p14:modId xmlns:p14="http://schemas.microsoft.com/office/powerpoint/2010/main" val="740575238"/>
              </p:ext>
            </p:extLst>
          </p:nvPr>
        </p:nvGraphicFramePr>
        <p:xfrm>
          <a:off x="1972570" y="554636"/>
          <a:ext cx="5198860" cy="3242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4842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92981" y="755828"/>
            <a:ext cx="8003319" cy="3680393"/>
          </a:xfrm>
        </p:spPr>
        <p:txBody>
          <a:bodyPr>
            <a:normAutofit/>
          </a:bodyPr>
          <a:lstStyle/>
          <a:p>
            <a:pPr marL="172640" lvl="1"/>
            <a:r>
              <a:rPr lang="en-US" sz="1950" dirty="0">
                <a:solidFill>
                  <a:schemeClr val="bg1"/>
                </a:solidFill>
              </a:rPr>
              <a:t>Why is this important to managing water &amp; wastewater utilities?</a:t>
            </a:r>
          </a:p>
          <a:p>
            <a:pPr marL="172640" lvl="1"/>
            <a:endParaRPr lang="en-US" sz="1950" dirty="0">
              <a:solidFill>
                <a:schemeClr val="bg1"/>
              </a:solidFill>
            </a:endParaRPr>
          </a:p>
          <a:p>
            <a:pPr lvl="1">
              <a:spcBef>
                <a:spcPts val="600"/>
              </a:spcBef>
              <a:spcAft>
                <a:spcPts val="600"/>
              </a:spcAft>
              <a:buFont typeface="Wingdings" panose="05000000000000000000" pitchFamily="2" charset="2"/>
              <a:buChar char="§"/>
            </a:pPr>
            <a:r>
              <a:rPr lang="en-US" sz="1950" dirty="0">
                <a:solidFill>
                  <a:schemeClr val="bg1"/>
                </a:solidFill>
              </a:rPr>
              <a:t>The governing body makes the ultimate decisions for your utility such as how to fund it and how to ensure its sustainability.</a:t>
            </a:r>
          </a:p>
          <a:p>
            <a:pPr lvl="1">
              <a:spcBef>
                <a:spcPts val="600"/>
              </a:spcBef>
              <a:spcAft>
                <a:spcPts val="600"/>
              </a:spcAft>
              <a:buFont typeface="Wingdings" panose="05000000000000000000" pitchFamily="2" charset="2"/>
              <a:buChar char="§"/>
            </a:pPr>
            <a:r>
              <a:rPr lang="en-US" sz="1950" dirty="0">
                <a:solidFill>
                  <a:schemeClr val="bg1"/>
                </a:solidFill>
              </a:rPr>
              <a:t>The governing body must be meeting regularly in order to make decisions about the utility.</a:t>
            </a:r>
          </a:p>
          <a:p>
            <a:pPr lvl="1">
              <a:spcBef>
                <a:spcPts val="600"/>
              </a:spcBef>
              <a:spcAft>
                <a:spcPts val="600"/>
              </a:spcAft>
              <a:buFont typeface="Wingdings" panose="05000000000000000000" pitchFamily="2" charset="2"/>
              <a:buChar char="§"/>
            </a:pPr>
            <a:r>
              <a:rPr lang="en-US" sz="1950" dirty="0">
                <a:solidFill>
                  <a:schemeClr val="bg1"/>
                </a:solidFill>
              </a:rPr>
              <a:t>The governing body must be receiving adequate information about the utility to make proper informed decisions.</a:t>
            </a:r>
            <a:endParaRPr lang="en-US" sz="1200" dirty="0">
              <a:solidFill>
                <a:schemeClr val="bg1"/>
              </a:solidFill>
            </a:endParaRPr>
          </a:p>
          <a:p>
            <a:pPr lvl="1">
              <a:buFont typeface="Wingdings" panose="05000000000000000000" pitchFamily="2" charset="2"/>
              <a:buChar char="§"/>
            </a:pPr>
            <a:endParaRPr lang="en-US" sz="1500" dirty="0">
              <a:latin typeface="Garamond" panose="02020404030301010803" pitchFamily="18" charset="0"/>
            </a:endParaRPr>
          </a:p>
        </p:txBody>
      </p:sp>
      <p:sp>
        <p:nvSpPr>
          <p:cNvPr id="14" name="Slide Number Placeholder 13"/>
          <p:cNvSpPr>
            <a:spLocks noGrp="1"/>
          </p:cNvSpPr>
          <p:nvPr>
            <p:ph type="sldNum" sz="quarter" idx="12"/>
          </p:nvPr>
        </p:nvSpPr>
        <p:spPr>
          <a:xfrm>
            <a:off x="8496300" y="6375264"/>
            <a:ext cx="381000" cy="358588"/>
          </a:xfrm>
          <a:prstGeom prst="rect">
            <a:avLst/>
          </a:prstGeom>
        </p:spPr>
        <p:txBody>
          <a:bodyPr vert="horz" lIns="91440" tIns="45720" rIns="91440" bIns="45720" rtlCol="0" anchor="ctr"/>
          <a:lstStyle>
            <a:defPPr>
              <a:defRPr lang="en-US"/>
            </a:defPPr>
            <a:lvl1pPr algn="ctr" rtl="0" fontAlgn="base">
              <a:spcBef>
                <a:spcPct val="0"/>
              </a:spcBef>
              <a:spcAft>
                <a:spcPct val="0"/>
              </a:spcAft>
              <a:defRPr sz="1000" b="1" kern="1200">
                <a:solidFill>
                  <a:schemeClr val="bg1">
                    <a:lumMod val="95000"/>
                  </a:schemeClr>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127FB048-B665-4A2F-9418-E5EC1A553E57}" type="slidenum">
              <a:rPr lang="en-US" smtClean="0"/>
              <a:pPr/>
              <a:t>20</a:t>
            </a:fld>
            <a:endParaRPr lang="en-US" dirty="0"/>
          </a:p>
        </p:txBody>
      </p:sp>
      <p:sp>
        <p:nvSpPr>
          <p:cNvPr id="2" name="Title 1"/>
          <p:cNvSpPr>
            <a:spLocks noGrp="1"/>
          </p:cNvSpPr>
          <p:nvPr>
            <p:ph type="title"/>
          </p:nvPr>
        </p:nvSpPr>
        <p:spPr>
          <a:xfrm>
            <a:off x="191314" y="66540"/>
            <a:ext cx="7402182" cy="369332"/>
          </a:xfrm>
        </p:spPr>
        <p:txBody>
          <a:bodyPr/>
          <a:lstStyle/>
          <a:p>
            <a:r>
              <a:rPr lang="en-US" sz="2400" dirty="0"/>
              <a:t>Meetings of the Governing Body – 5 Points</a:t>
            </a:r>
          </a:p>
        </p:txBody>
      </p:sp>
      <p:sp>
        <p:nvSpPr>
          <p:cNvPr id="3" name="Footer Placeholder 1">
            <a:extLst>
              <a:ext uri="{FF2B5EF4-FFF2-40B4-BE49-F238E27FC236}">
                <a16:creationId xmlns:a16="http://schemas.microsoft.com/office/drawing/2014/main" id="{372231F1-EADB-5BBF-98DF-B5B2CCD14ED1}"/>
              </a:ext>
            </a:extLst>
          </p:cNvPr>
          <p:cNvSpPr>
            <a:spLocks noGrp="1"/>
          </p:cNvSpPr>
          <p:nvPr>
            <p:ph type="ftr" sz="quarter" idx="5"/>
          </p:nvPr>
        </p:nvSpPr>
        <p:spPr>
          <a:xfrm>
            <a:off x="1278178" y="4503454"/>
            <a:ext cx="5724603" cy="323165"/>
          </a:xfrm>
        </p:spPr>
        <p:txBody>
          <a:bodyPr/>
          <a:lstStyle/>
          <a:p>
            <a:pPr marL="10397">
              <a:spcBef>
                <a:spcPts val="168"/>
              </a:spcBef>
            </a:pPr>
            <a:r>
              <a:rPr lang="en-US" sz="2100" b="1" spc="107" dirty="0"/>
              <a:t>Best Practices Category: Management</a:t>
            </a:r>
            <a:endParaRPr lang="en-US" sz="2400" spc="107" dirty="0"/>
          </a:p>
        </p:txBody>
      </p:sp>
      <p:sp>
        <p:nvSpPr>
          <p:cNvPr id="4" name="Slide Number Placeholder 2">
            <a:extLst>
              <a:ext uri="{FF2B5EF4-FFF2-40B4-BE49-F238E27FC236}">
                <a16:creationId xmlns:a16="http://schemas.microsoft.com/office/drawing/2014/main" id="{07EDB4CF-E537-7A91-AED5-9B5A5A4BD05C}"/>
              </a:ext>
            </a:extLst>
          </p:cNvPr>
          <p:cNvSpPr>
            <a:spLocks noGrp="1"/>
          </p:cNvSpPr>
          <p:nvPr>
            <p:ph type="sldNum" sz="quarter" idx="7"/>
          </p:nvPr>
        </p:nvSpPr>
        <p:spPr>
          <a:xfrm>
            <a:off x="6813908" y="4693346"/>
            <a:ext cx="2103120" cy="153888"/>
          </a:xfrm>
        </p:spPr>
        <p:txBody>
          <a:bodyPr/>
          <a:lstStyle/>
          <a:p>
            <a:fld id="{B6F15528-21DE-4FAA-801E-634DDDAF4B2B}" type="slidenum">
              <a:rPr lang="en-US" smtClean="0"/>
              <a:pPr/>
              <a:t>20</a:t>
            </a:fld>
            <a:endParaRPr lang="en-US" dirty="0"/>
          </a:p>
        </p:txBody>
      </p:sp>
      <p:sp>
        <p:nvSpPr>
          <p:cNvPr id="5" name="Date Placeholder 3">
            <a:extLst>
              <a:ext uri="{FF2B5EF4-FFF2-40B4-BE49-F238E27FC236}">
                <a16:creationId xmlns:a16="http://schemas.microsoft.com/office/drawing/2014/main" id="{2346B5D2-D91D-5D8A-3467-1F7ACF1EDBC7}"/>
              </a:ext>
            </a:extLst>
          </p:cNvPr>
          <p:cNvSpPr>
            <a:spLocks noGrp="1"/>
          </p:cNvSpPr>
          <p:nvPr>
            <p:ph type="dt" sz="half" idx="6"/>
          </p:nvPr>
        </p:nvSpPr>
        <p:spPr>
          <a:xfrm>
            <a:off x="8145562" y="4827812"/>
            <a:ext cx="771467" cy="153888"/>
          </a:xfrm>
        </p:spPr>
        <p:txBody>
          <a:bodyPr/>
          <a:lstStyle/>
          <a:p>
            <a:fld id="{E5E9BA8F-FFA8-43A9-A090-851C95892BDE}" type="datetime1">
              <a:rPr lang="en-US" smtClean="0"/>
              <a:t>6/12/2024</a:t>
            </a:fld>
            <a:endParaRPr lang="en-US" dirty="0"/>
          </a:p>
        </p:txBody>
      </p:sp>
    </p:spTree>
    <p:extLst>
      <p:ext uri="{BB962C8B-B14F-4D97-AF65-F5344CB8AC3E}">
        <p14:creationId xmlns:p14="http://schemas.microsoft.com/office/powerpoint/2010/main" val="319819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DB0BC627-19A5-942C-A221-5CF40D534ACD}"/>
              </a:ext>
            </a:extLst>
          </p:cNvPr>
          <p:cNvSpPr>
            <a:spLocks noGrp="1"/>
          </p:cNvSpPr>
          <p:nvPr>
            <p:ph type="ftr" sz="quarter" idx="5"/>
          </p:nvPr>
        </p:nvSpPr>
        <p:spPr/>
        <p:txBody>
          <a:bodyPr/>
          <a:lstStyle/>
          <a:p>
            <a:pPr marL="10397">
              <a:spcBef>
                <a:spcPts val="168"/>
              </a:spcBef>
            </a:pPr>
            <a:r>
              <a:rPr lang="en-US" sz="2100" b="1" spc="107" dirty="0"/>
              <a:t>Best Practices Category: Management</a:t>
            </a:r>
            <a:endParaRPr lang="en-US" sz="2400" spc="107" dirty="0"/>
          </a:p>
        </p:txBody>
      </p:sp>
      <p:sp>
        <p:nvSpPr>
          <p:cNvPr id="13" name="Slide Number Placeholder 2">
            <a:extLst>
              <a:ext uri="{FF2B5EF4-FFF2-40B4-BE49-F238E27FC236}">
                <a16:creationId xmlns:a16="http://schemas.microsoft.com/office/drawing/2014/main" id="{C9FCFEA0-23BF-743A-58A8-EFADB2DC2812}"/>
              </a:ext>
            </a:extLst>
          </p:cNvPr>
          <p:cNvSpPr>
            <a:spLocks noGrp="1"/>
          </p:cNvSpPr>
          <p:nvPr>
            <p:ph type="sldNum" sz="quarter" idx="7"/>
          </p:nvPr>
        </p:nvSpPr>
        <p:spPr/>
        <p:txBody>
          <a:bodyPr/>
          <a:lstStyle/>
          <a:p>
            <a:fld id="{B6F15528-21DE-4FAA-801E-634DDDAF4B2B}" type="slidenum">
              <a:rPr lang="en-US" smtClean="0"/>
              <a:pPr/>
              <a:t>21</a:t>
            </a:fld>
            <a:endParaRPr lang="en-US" dirty="0"/>
          </a:p>
        </p:txBody>
      </p:sp>
      <p:sp>
        <p:nvSpPr>
          <p:cNvPr id="10" name="Date Placeholder 3">
            <a:extLst>
              <a:ext uri="{FF2B5EF4-FFF2-40B4-BE49-F238E27FC236}">
                <a16:creationId xmlns:a16="http://schemas.microsoft.com/office/drawing/2014/main" id="{0C68E3C4-3902-5EE9-934D-58B1281C7795}"/>
              </a:ext>
            </a:extLst>
          </p:cNvPr>
          <p:cNvSpPr>
            <a:spLocks noGrp="1"/>
          </p:cNvSpPr>
          <p:nvPr>
            <p:ph type="dt" sz="half" idx="6"/>
          </p:nvPr>
        </p:nvSpPr>
        <p:spPr/>
        <p:txBody>
          <a:bodyPr/>
          <a:lstStyle/>
          <a:p>
            <a:fld id="{501774E8-1576-4CE3-B762-8287F2115DAF}" type="datetime1">
              <a:rPr lang="en-US" smtClean="0"/>
              <a:t>6/12/2024</a:t>
            </a:fld>
            <a:endParaRPr lang="en-US" dirty="0"/>
          </a:p>
        </p:txBody>
      </p:sp>
      <p:sp>
        <p:nvSpPr>
          <p:cNvPr id="14" name="Slide Number Placeholder 13"/>
          <p:cNvSpPr>
            <a:spLocks noGrp="1"/>
          </p:cNvSpPr>
          <p:nvPr>
            <p:ph type="sldNum" sz="quarter" idx="4294967295"/>
          </p:nvPr>
        </p:nvSpPr>
        <p:spPr>
          <a:xfrm>
            <a:off x="8763000" y="6375400"/>
            <a:ext cx="381000" cy="35877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000" b="1" kern="1200">
                <a:solidFill>
                  <a:schemeClr val="bg1">
                    <a:lumMod val="95000"/>
                  </a:schemeClr>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127FB048-B665-4A2F-9418-E5EC1A553E57}" type="slidenum">
              <a:rPr lang="en-US" smtClean="0"/>
              <a:pPr/>
              <a:t>21</a:t>
            </a:fld>
            <a:endParaRPr lang="en-US" dirty="0"/>
          </a:p>
        </p:txBody>
      </p:sp>
      <p:sp>
        <p:nvSpPr>
          <p:cNvPr id="2" name="Title 1"/>
          <p:cNvSpPr>
            <a:spLocks noGrp="1"/>
          </p:cNvSpPr>
          <p:nvPr>
            <p:ph type="title" idx="4294967295"/>
          </p:nvPr>
        </p:nvSpPr>
        <p:spPr>
          <a:xfrm>
            <a:off x="227866" y="75448"/>
            <a:ext cx="6451229" cy="751488"/>
          </a:xfrm>
        </p:spPr>
        <p:txBody>
          <a:bodyPr/>
          <a:lstStyle/>
          <a:p>
            <a:r>
              <a:rPr lang="en-US" sz="2400" dirty="0"/>
              <a:t>Meetings of the Governing Body – 5 Points</a:t>
            </a:r>
          </a:p>
        </p:txBody>
      </p:sp>
      <p:graphicFrame>
        <p:nvGraphicFramePr>
          <p:cNvPr id="5" name="Table 3">
            <a:extLst>
              <a:ext uri="{FF2B5EF4-FFF2-40B4-BE49-F238E27FC236}">
                <a16:creationId xmlns:a16="http://schemas.microsoft.com/office/drawing/2014/main" id="{D1E1B767-1F76-4619-A81E-2E5700C1B97E}"/>
              </a:ext>
            </a:extLst>
          </p:cNvPr>
          <p:cNvGraphicFramePr>
            <a:graphicFrameLocks noGrp="1"/>
          </p:cNvGraphicFramePr>
          <p:nvPr>
            <p:extLst>
              <p:ext uri="{D42A27DB-BD31-4B8C-83A1-F6EECF244321}">
                <p14:modId xmlns:p14="http://schemas.microsoft.com/office/powerpoint/2010/main" val="3398458514"/>
              </p:ext>
            </p:extLst>
          </p:nvPr>
        </p:nvGraphicFramePr>
        <p:xfrm>
          <a:off x="834887" y="826936"/>
          <a:ext cx="7195930" cy="2645880"/>
        </p:xfrm>
        <a:graphic>
          <a:graphicData uri="http://schemas.openxmlformats.org/drawingml/2006/table">
            <a:tbl>
              <a:tblPr firstRow="1" bandRow="1">
                <a:tableStyleId>{5C22544A-7EE6-4342-B048-85BDC9FD1C3A}</a:tableStyleId>
              </a:tblPr>
              <a:tblGrid>
                <a:gridCol w="6180209">
                  <a:extLst>
                    <a:ext uri="{9D8B030D-6E8A-4147-A177-3AD203B41FA5}">
                      <a16:colId xmlns:a16="http://schemas.microsoft.com/office/drawing/2014/main" val="1550976549"/>
                    </a:ext>
                  </a:extLst>
                </a:gridCol>
                <a:gridCol w="1015721">
                  <a:extLst>
                    <a:ext uri="{9D8B030D-6E8A-4147-A177-3AD203B41FA5}">
                      <a16:colId xmlns:a16="http://schemas.microsoft.com/office/drawing/2014/main" val="626177673"/>
                    </a:ext>
                  </a:extLst>
                </a:gridCol>
              </a:tblGrid>
              <a:tr h="1261881">
                <a:tc>
                  <a:txBody>
                    <a:bodyPr/>
                    <a:lstStyle/>
                    <a:p>
                      <a:r>
                        <a:rPr lang="en-US" sz="1800" b="0" dirty="0">
                          <a:latin typeface="+mn-lt"/>
                        </a:rPr>
                        <a:t>The utility owner’s governing body meets routinely consistent with the local ordinance/bylaw requirements and receives a current report from the operator.</a:t>
                      </a:r>
                    </a:p>
                  </a:txBody>
                  <a:tcPr marL="68580" marR="68580" marT="34290" marB="34290"/>
                </a:tc>
                <a:tc>
                  <a:txBody>
                    <a:bodyPr/>
                    <a:lstStyle/>
                    <a:p>
                      <a:r>
                        <a:rPr lang="en-US" sz="1800" b="0" dirty="0">
                          <a:latin typeface="+mn-lt"/>
                        </a:rPr>
                        <a:t>5 points</a:t>
                      </a:r>
                    </a:p>
                  </a:txBody>
                  <a:tcPr marL="68580" marR="68580" marT="34290" marB="34290"/>
                </a:tc>
                <a:extLst>
                  <a:ext uri="{0D108BD9-81ED-4DB2-BD59-A6C34878D82A}">
                    <a16:rowId xmlns:a16="http://schemas.microsoft.com/office/drawing/2014/main" val="3609207212"/>
                  </a:ext>
                </a:extLst>
              </a:tr>
              <a:tr h="881960">
                <a:tc>
                  <a:txBody>
                    <a:bodyPr/>
                    <a:lstStyle/>
                    <a:p>
                      <a:r>
                        <a:rPr lang="en-US" sz="1800" b="0" dirty="0">
                          <a:latin typeface="+mn-lt"/>
                        </a:rPr>
                        <a:t>The utility owner’s governing body meets routinely consistent with the local ordinance/bylaw requirements.</a:t>
                      </a:r>
                    </a:p>
                  </a:txBody>
                  <a:tcPr marL="68580" marR="68580" marT="34290" marB="34290"/>
                </a:tc>
                <a:tc>
                  <a:txBody>
                    <a:bodyPr/>
                    <a:lstStyle/>
                    <a:p>
                      <a:r>
                        <a:rPr lang="en-US" sz="1800" b="0" dirty="0">
                          <a:latin typeface="+mn-lt"/>
                        </a:rPr>
                        <a:t>2 points</a:t>
                      </a:r>
                    </a:p>
                  </a:txBody>
                  <a:tcPr marL="68580" marR="68580" marT="34290" marB="34290"/>
                </a:tc>
                <a:extLst>
                  <a:ext uri="{0D108BD9-81ED-4DB2-BD59-A6C34878D82A}">
                    <a16:rowId xmlns:a16="http://schemas.microsoft.com/office/drawing/2014/main" val="1040173875"/>
                  </a:ext>
                </a:extLst>
              </a:tr>
              <a:tr h="502039">
                <a:tc>
                  <a:txBody>
                    <a:bodyPr/>
                    <a:lstStyle/>
                    <a:p>
                      <a:r>
                        <a:rPr lang="en-US" sz="1800" b="0" dirty="0">
                          <a:latin typeface="+mn-lt"/>
                        </a:rPr>
                        <a:t>The utility owner’s governing body does not meet</a:t>
                      </a:r>
                    </a:p>
                  </a:txBody>
                  <a:tcPr marL="68580" marR="68580" marT="34290" marB="34290"/>
                </a:tc>
                <a:tc>
                  <a:txBody>
                    <a:bodyPr/>
                    <a:lstStyle/>
                    <a:p>
                      <a:r>
                        <a:rPr lang="en-US" sz="1800" b="0" dirty="0">
                          <a:latin typeface="+mn-lt"/>
                        </a:rPr>
                        <a:t>0 points</a:t>
                      </a:r>
                    </a:p>
                  </a:txBody>
                  <a:tcPr marL="68580" marR="68580" marT="34290" marB="34290"/>
                </a:tc>
                <a:extLst>
                  <a:ext uri="{0D108BD9-81ED-4DB2-BD59-A6C34878D82A}">
                    <a16:rowId xmlns:a16="http://schemas.microsoft.com/office/drawing/2014/main" val="3025649911"/>
                  </a:ext>
                </a:extLst>
              </a:tr>
            </a:tbl>
          </a:graphicData>
        </a:graphic>
      </p:graphicFrame>
    </p:spTree>
    <p:extLst>
      <p:ext uri="{BB962C8B-B14F-4D97-AF65-F5344CB8AC3E}">
        <p14:creationId xmlns:p14="http://schemas.microsoft.com/office/powerpoint/2010/main" val="827970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22674" y="458071"/>
            <a:ext cx="7522888" cy="3875714"/>
          </a:xfrm>
        </p:spPr>
        <p:txBody>
          <a:bodyPr>
            <a:normAutofit/>
          </a:bodyPr>
          <a:lstStyle/>
          <a:p>
            <a:pPr marL="172640" lvl="1">
              <a:spcBef>
                <a:spcPts val="200"/>
              </a:spcBef>
              <a:spcAft>
                <a:spcPts val="200"/>
              </a:spcAft>
            </a:pPr>
            <a:r>
              <a:rPr lang="en-US" b="1" dirty="0">
                <a:solidFill>
                  <a:schemeClr val="bg1"/>
                </a:solidFill>
              </a:rPr>
              <a:t>For Maximum 5 points:</a:t>
            </a:r>
          </a:p>
          <a:p>
            <a:pPr lvl="1">
              <a:spcBef>
                <a:spcPts val="200"/>
              </a:spcBef>
              <a:spcAft>
                <a:spcPts val="200"/>
              </a:spcAft>
              <a:buFont typeface="Wingdings" panose="05000000000000000000" pitchFamily="2" charset="2"/>
              <a:buChar char="q"/>
            </a:pPr>
            <a:r>
              <a:rPr lang="en-US" dirty="0">
                <a:solidFill>
                  <a:schemeClr val="bg1"/>
                </a:solidFill>
              </a:rPr>
              <a:t>Governing body = the city council, borough assembly, tribal council, or community association board.</a:t>
            </a:r>
          </a:p>
          <a:p>
            <a:pPr lvl="1">
              <a:spcBef>
                <a:spcPts val="200"/>
              </a:spcBef>
              <a:spcAft>
                <a:spcPts val="200"/>
              </a:spcAft>
              <a:buFont typeface="Wingdings" panose="05000000000000000000" pitchFamily="2" charset="2"/>
              <a:buChar char="q"/>
            </a:pPr>
            <a:r>
              <a:rPr lang="en-US" dirty="0">
                <a:solidFill>
                  <a:schemeClr val="bg1"/>
                </a:solidFill>
              </a:rPr>
              <a:t>Meetings take place in accordance with local ordinances/bylaws – often once per month.</a:t>
            </a:r>
          </a:p>
          <a:p>
            <a:pPr lvl="1">
              <a:spcBef>
                <a:spcPts val="200"/>
              </a:spcBef>
              <a:spcAft>
                <a:spcPts val="200"/>
              </a:spcAft>
              <a:buFont typeface="Wingdings" panose="05000000000000000000" pitchFamily="2" charset="2"/>
              <a:buChar char="q"/>
            </a:pPr>
            <a:r>
              <a:rPr lang="en-US" dirty="0">
                <a:solidFill>
                  <a:schemeClr val="bg1"/>
                </a:solidFill>
              </a:rPr>
              <a:t>Minutes must be provided for a majority of the last 12 months.</a:t>
            </a:r>
          </a:p>
          <a:p>
            <a:pPr lvl="1">
              <a:spcBef>
                <a:spcPts val="200"/>
              </a:spcBef>
              <a:spcAft>
                <a:spcPts val="200"/>
              </a:spcAft>
              <a:buFont typeface="Wingdings" panose="05000000000000000000" pitchFamily="2" charset="2"/>
              <a:buChar char="q"/>
            </a:pPr>
            <a:r>
              <a:rPr lang="en-US" dirty="0">
                <a:solidFill>
                  <a:schemeClr val="bg1"/>
                </a:solidFill>
              </a:rPr>
              <a:t>Minutes must be reviewed and approved by the governing body.</a:t>
            </a:r>
          </a:p>
          <a:p>
            <a:pPr lvl="1">
              <a:spcBef>
                <a:spcPts val="200"/>
              </a:spcBef>
              <a:spcAft>
                <a:spcPts val="200"/>
              </a:spcAft>
              <a:buFont typeface="Wingdings" panose="05000000000000000000" pitchFamily="2" charset="2"/>
              <a:buChar char="q"/>
            </a:pPr>
            <a:r>
              <a:rPr lang="en-US" dirty="0">
                <a:solidFill>
                  <a:schemeClr val="bg1"/>
                </a:solidFill>
              </a:rPr>
              <a:t>Minutes must indicate that a written or oral report was received from the operator or contracted utility manager (such as ARUC) – labeled “Water Operator Report”.</a:t>
            </a:r>
          </a:p>
          <a:p>
            <a:pPr lvl="1">
              <a:spcBef>
                <a:spcPts val="200"/>
              </a:spcBef>
              <a:spcAft>
                <a:spcPts val="200"/>
              </a:spcAft>
              <a:buFont typeface="Wingdings" panose="05000000000000000000" pitchFamily="2" charset="2"/>
              <a:buChar char="q"/>
            </a:pPr>
            <a:r>
              <a:rPr lang="en-US" dirty="0">
                <a:solidFill>
                  <a:schemeClr val="bg1"/>
                </a:solidFill>
              </a:rPr>
              <a:t>Minutes must indicate that financial reports are received and reviewed (this will come into play in the next section).</a:t>
            </a:r>
          </a:p>
        </p:txBody>
      </p:sp>
      <p:sp>
        <p:nvSpPr>
          <p:cNvPr id="14" name="Slide Number Placeholder 13"/>
          <p:cNvSpPr>
            <a:spLocks noGrp="1"/>
          </p:cNvSpPr>
          <p:nvPr>
            <p:ph type="sldNum" sz="quarter" idx="12"/>
          </p:nvPr>
        </p:nvSpPr>
        <p:spPr>
          <a:xfrm>
            <a:off x="8496300" y="6375264"/>
            <a:ext cx="381000" cy="358588"/>
          </a:xfrm>
          <a:prstGeom prst="rect">
            <a:avLst/>
          </a:prstGeom>
        </p:spPr>
        <p:txBody>
          <a:bodyPr vert="horz" lIns="91440" tIns="45720" rIns="91440" bIns="45720" rtlCol="0" anchor="ctr"/>
          <a:lstStyle>
            <a:defPPr>
              <a:defRPr lang="en-US"/>
            </a:defPPr>
            <a:lvl1pPr algn="ctr" rtl="0" fontAlgn="base">
              <a:spcBef>
                <a:spcPct val="0"/>
              </a:spcBef>
              <a:spcAft>
                <a:spcPct val="0"/>
              </a:spcAft>
              <a:defRPr sz="1000" b="1" kern="1200">
                <a:solidFill>
                  <a:schemeClr val="bg1">
                    <a:lumMod val="95000"/>
                  </a:schemeClr>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127FB048-B665-4A2F-9418-E5EC1A553E57}" type="slidenum">
              <a:rPr lang="en-US" smtClean="0"/>
              <a:pPr/>
              <a:t>22</a:t>
            </a:fld>
            <a:endParaRPr lang="en-US" dirty="0"/>
          </a:p>
        </p:txBody>
      </p:sp>
      <p:sp>
        <p:nvSpPr>
          <p:cNvPr id="2" name="Title 1"/>
          <p:cNvSpPr>
            <a:spLocks noGrp="1"/>
          </p:cNvSpPr>
          <p:nvPr>
            <p:ph type="title"/>
          </p:nvPr>
        </p:nvSpPr>
        <p:spPr>
          <a:xfrm>
            <a:off x="191314" y="66540"/>
            <a:ext cx="7954248" cy="369332"/>
          </a:xfrm>
        </p:spPr>
        <p:txBody>
          <a:bodyPr/>
          <a:lstStyle/>
          <a:p>
            <a:r>
              <a:rPr lang="en-US" sz="2400" dirty="0"/>
              <a:t>Meetings of the Governing Body – 5 Points</a:t>
            </a:r>
          </a:p>
        </p:txBody>
      </p:sp>
      <p:pic>
        <p:nvPicPr>
          <p:cNvPr id="5" name="Graphic 4" descr="Checkmark">
            <a:extLst>
              <a:ext uri="{FF2B5EF4-FFF2-40B4-BE49-F238E27FC236}">
                <a16:creationId xmlns:a16="http://schemas.microsoft.com/office/drawing/2014/main" id="{555BE2A9-A2F6-40C4-980F-87EE8BC7EAE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3650" y="728718"/>
            <a:ext cx="282342" cy="282342"/>
          </a:xfrm>
          <a:prstGeom prst="rect">
            <a:avLst/>
          </a:prstGeom>
        </p:spPr>
      </p:pic>
      <p:pic>
        <p:nvPicPr>
          <p:cNvPr id="11" name="Graphic 10" descr="Checkmark">
            <a:extLst>
              <a:ext uri="{FF2B5EF4-FFF2-40B4-BE49-F238E27FC236}">
                <a16:creationId xmlns:a16="http://schemas.microsoft.com/office/drawing/2014/main" id="{9AD9D09A-9061-4537-89A7-5CE4DDA48FF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267" y="1926737"/>
            <a:ext cx="282342" cy="282342"/>
          </a:xfrm>
          <a:prstGeom prst="rect">
            <a:avLst/>
          </a:prstGeom>
        </p:spPr>
      </p:pic>
      <p:pic>
        <p:nvPicPr>
          <p:cNvPr id="12" name="Graphic 11" descr="Checkmark">
            <a:extLst>
              <a:ext uri="{FF2B5EF4-FFF2-40B4-BE49-F238E27FC236}">
                <a16:creationId xmlns:a16="http://schemas.microsoft.com/office/drawing/2014/main" id="{245A5E89-B55B-4F66-8935-B7A0070838D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756" y="2254757"/>
            <a:ext cx="282342" cy="282342"/>
          </a:xfrm>
          <a:prstGeom prst="rect">
            <a:avLst/>
          </a:prstGeom>
        </p:spPr>
      </p:pic>
      <p:pic>
        <p:nvPicPr>
          <p:cNvPr id="13" name="Graphic 12" descr="Checkmark">
            <a:extLst>
              <a:ext uri="{FF2B5EF4-FFF2-40B4-BE49-F238E27FC236}">
                <a16:creationId xmlns:a16="http://schemas.microsoft.com/office/drawing/2014/main" id="{1DFBAB83-BCD8-45B8-95ED-237B3603D32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267" y="2581707"/>
            <a:ext cx="282342" cy="282342"/>
          </a:xfrm>
          <a:prstGeom prst="rect">
            <a:avLst/>
          </a:prstGeom>
        </p:spPr>
      </p:pic>
      <p:pic>
        <p:nvPicPr>
          <p:cNvPr id="15" name="Graphic 14" descr="Checkmark">
            <a:extLst>
              <a:ext uri="{FF2B5EF4-FFF2-40B4-BE49-F238E27FC236}">
                <a16:creationId xmlns:a16="http://schemas.microsoft.com/office/drawing/2014/main" id="{7FA46662-AB09-4CDA-96B0-3D4FDBD1332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756" y="3452776"/>
            <a:ext cx="282342" cy="282342"/>
          </a:xfrm>
          <a:prstGeom prst="rect">
            <a:avLst/>
          </a:prstGeom>
        </p:spPr>
      </p:pic>
      <p:pic>
        <p:nvPicPr>
          <p:cNvPr id="16" name="Graphic 15" descr="Checkmark">
            <a:extLst>
              <a:ext uri="{FF2B5EF4-FFF2-40B4-BE49-F238E27FC236}">
                <a16:creationId xmlns:a16="http://schemas.microsoft.com/office/drawing/2014/main" id="{06B2FCFF-F910-479E-9402-10345E145CC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267" y="1317445"/>
            <a:ext cx="282342" cy="282342"/>
          </a:xfrm>
          <a:prstGeom prst="rect">
            <a:avLst/>
          </a:prstGeom>
        </p:spPr>
      </p:pic>
      <p:sp>
        <p:nvSpPr>
          <p:cNvPr id="3" name="Footer Placeholder 1">
            <a:extLst>
              <a:ext uri="{FF2B5EF4-FFF2-40B4-BE49-F238E27FC236}">
                <a16:creationId xmlns:a16="http://schemas.microsoft.com/office/drawing/2014/main" id="{1C81D1E9-F558-95CF-E4C2-FEAE10C66F55}"/>
              </a:ext>
            </a:extLst>
          </p:cNvPr>
          <p:cNvSpPr>
            <a:spLocks noGrp="1"/>
          </p:cNvSpPr>
          <p:nvPr>
            <p:ph type="ftr" sz="quarter" idx="5"/>
          </p:nvPr>
        </p:nvSpPr>
        <p:spPr>
          <a:xfrm>
            <a:off x="1247698" y="4524665"/>
            <a:ext cx="5724603" cy="323165"/>
          </a:xfrm>
        </p:spPr>
        <p:txBody>
          <a:bodyPr/>
          <a:lstStyle/>
          <a:p>
            <a:pPr marL="10397">
              <a:spcBef>
                <a:spcPts val="168"/>
              </a:spcBef>
            </a:pPr>
            <a:r>
              <a:rPr lang="en-US" sz="2100" b="1" spc="107" dirty="0"/>
              <a:t>Best Practices Category: Management</a:t>
            </a:r>
            <a:endParaRPr lang="en-US" sz="2400" spc="107" dirty="0"/>
          </a:p>
        </p:txBody>
      </p:sp>
      <p:sp>
        <p:nvSpPr>
          <p:cNvPr id="4" name="Slide Number Placeholder 2">
            <a:extLst>
              <a:ext uri="{FF2B5EF4-FFF2-40B4-BE49-F238E27FC236}">
                <a16:creationId xmlns:a16="http://schemas.microsoft.com/office/drawing/2014/main" id="{56E92435-5CE8-4D8F-E16E-4F9A310AF895}"/>
              </a:ext>
            </a:extLst>
          </p:cNvPr>
          <p:cNvSpPr>
            <a:spLocks noGrp="1"/>
          </p:cNvSpPr>
          <p:nvPr>
            <p:ph type="sldNum" sz="quarter" idx="7"/>
          </p:nvPr>
        </p:nvSpPr>
        <p:spPr>
          <a:xfrm>
            <a:off x="6813908" y="4693346"/>
            <a:ext cx="2103120" cy="153888"/>
          </a:xfrm>
        </p:spPr>
        <p:txBody>
          <a:bodyPr/>
          <a:lstStyle/>
          <a:p>
            <a:fld id="{B6F15528-21DE-4FAA-801E-634DDDAF4B2B}" type="slidenum">
              <a:rPr lang="en-US" smtClean="0"/>
              <a:pPr/>
              <a:t>22</a:t>
            </a:fld>
            <a:endParaRPr lang="en-US" dirty="0"/>
          </a:p>
        </p:txBody>
      </p:sp>
      <p:sp>
        <p:nvSpPr>
          <p:cNvPr id="6" name="Date Placeholder 3">
            <a:extLst>
              <a:ext uri="{FF2B5EF4-FFF2-40B4-BE49-F238E27FC236}">
                <a16:creationId xmlns:a16="http://schemas.microsoft.com/office/drawing/2014/main" id="{A4DE28F0-CA88-83D3-7526-A6E31535CFE9}"/>
              </a:ext>
            </a:extLst>
          </p:cNvPr>
          <p:cNvSpPr>
            <a:spLocks noGrp="1"/>
          </p:cNvSpPr>
          <p:nvPr>
            <p:ph type="dt" sz="half" idx="6"/>
          </p:nvPr>
        </p:nvSpPr>
        <p:spPr>
          <a:xfrm>
            <a:off x="8145562" y="4827812"/>
            <a:ext cx="771467" cy="153888"/>
          </a:xfrm>
        </p:spPr>
        <p:txBody>
          <a:bodyPr/>
          <a:lstStyle/>
          <a:p>
            <a:fld id="{45796927-5073-49F2-B117-1D31BE161BB4}" type="datetime1">
              <a:rPr lang="en-US" smtClean="0"/>
              <a:t>6/12/2024</a:t>
            </a:fld>
            <a:endParaRPr lang="en-US" dirty="0"/>
          </a:p>
        </p:txBody>
      </p:sp>
    </p:spTree>
    <p:extLst>
      <p:ext uri="{BB962C8B-B14F-4D97-AF65-F5344CB8AC3E}">
        <p14:creationId xmlns:p14="http://schemas.microsoft.com/office/powerpoint/2010/main" val="253477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par>
                          <p:cTn id="53" fill="hold">
                            <p:stCondLst>
                              <p:cond delay="3000"/>
                            </p:stCondLst>
                            <p:childTnLst>
                              <p:par>
                                <p:cTn id="54" presetID="10"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a:xfrm>
            <a:off x="8496300" y="6375264"/>
            <a:ext cx="381000" cy="358588"/>
          </a:xfrm>
          <a:prstGeom prst="rect">
            <a:avLst/>
          </a:prstGeom>
        </p:spPr>
        <p:txBody>
          <a:bodyPr vert="horz" lIns="91440" tIns="45720" rIns="91440" bIns="45720" rtlCol="0" anchor="ctr"/>
          <a:lstStyle>
            <a:defPPr>
              <a:defRPr lang="en-US"/>
            </a:defPPr>
            <a:lvl1pPr algn="ctr" rtl="0" fontAlgn="base">
              <a:spcBef>
                <a:spcPct val="0"/>
              </a:spcBef>
              <a:spcAft>
                <a:spcPct val="0"/>
              </a:spcAft>
              <a:defRPr sz="1000" b="1" kern="1200">
                <a:solidFill>
                  <a:schemeClr val="bg1">
                    <a:lumMod val="95000"/>
                  </a:schemeClr>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127FB048-B665-4A2F-9418-E5EC1A553E57}" type="slidenum">
              <a:rPr lang="en-US" smtClean="0"/>
              <a:pPr/>
              <a:t>23</a:t>
            </a:fld>
            <a:endParaRPr lang="en-US" dirty="0"/>
          </a:p>
        </p:txBody>
      </p:sp>
      <p:sp>
        <p:nvSpPr>
          <p:cNvPr id="2" name="Title 1"/>
          <p:cNvSpPr>
            <a:spLocks noGrp="1"/>
          </p:cNvSpPr>
          <p:nvPr>
            <p:ph type="title"/>
          </p:nvPr>
        </p:nvSpPr>
        <p:spPr>
          <a:xfrm>
            <a:off x="191314" y="66540"/>
            <a:ext cx="4380686" cy="369332"/>
          </a:xfrm>
        </p:spPr>
        <p:txBody>
          <a:bodyPr/>
          <a:lstStyle/>
          <a:p>
            <a:r>
              <a:rPr lang="en-US" sz="2400" dirty="0"/>
              <a:t>Model Minutes – 5 points</a:t>
            </a:r>
          </a:p>
        </p:txBody>
      </p:sp>
      <p:pic>
        <p:nvPicPr>
          <p:cNvPr id="7" name="Picture 6">
            <a:extLst>
              <a:ext uri="{FF2B5EF4-FFF2-40B4-BE49-F238E27FC236}">
                <a16:creationId xmlns:a16="http://schemas.microsoft.com/office/drawing/2014/main" id="{389C8248-4DFE-4A4F-87A2-1E788568C272}"/>
              </a:ext>
            </a:extLst>
          </p:cNvPr>
          <p:cNvPicPr>
            <a:picLocks noChangeAspect="1"/>
          </p:cNvPicPr>
          <p:nvPr/>
        </p:nvPicPr>
        <p:blipFill>
          <a:blip r:embed="rId3"/>
          <a:stretch>
            <a:fillRect/>
          </a:stretch>
        </p:blipFill>
        <p:spPr>
          <a:xfrm>
            <a:off x="6860185" y="2889496"/>
            <a:ext cx="2190738" cy="1610598"/>
          </a:xfrm>
          <a:prstGeom prst="rect">
            <a:avLst/>
          </a:prstGeom>
        </p:spPr>
      </p:pic>
      <p:pic>
        <p:nvPicPr>
          <p:cNvPr id="6" name="Picture 5">
            <a:extLst>
              <a:ext uri="{FF2B5EF4-FFF2-40B4-BE49-F238E27FC236}">
                <a16:creationId xmlns:a16="http://schemas.microsoft.com/office/drawing/2014/main" id="{2DFE7DDB-827E-461C-82B1-BA63B50E2C4B}"/>
              </a:ext>
            </a:extLst>
          </p:cNvPr>
          <p:cNvPicPr>
            <a:picLocks noChangeAspect="1"/>
          </p:cNvPicPr>
          <p:nvPr/>
        </p:nvPicPr>
        <p:blipFill>
          <a:blip r:embed="rId4"/>
          <a:stretch>
            <a:fillRect/>
          </a:stretch>
        </p:blipFill>
        <p:spPr>
          <a:xfrm>
            <a:off x="6860185" y="36735"/>
            <a:ext cx="2190738" cy="2828191"/>
          </a:xfrm>
          <a:prstGeom prst="rect">
            <a:avLst/>
          </a:prstGeom>
        </p:spPr>
      </p:pic>
      <p:sp>
        <p:nvSpPr>
          <p:cNvPr id="10" name="Content Placeholder 7">
            <a:extLst>
              <a:ext uri="{FF2B5EF4-FFF2-40B4-BE49-F238E27FC236}">
                <a16:creationId xmlns:a16="http://schemas.microsoft.com/office/drawing/2014/main" id="{0CD310E7-C64B-4EA1-AF7E-0978E68628C4}"/>
              </a:ext>
            </a:extLst>
          </p:cNvPr>
          <p:cNvSpPr>
            <a:spLocks noGrp="1"/>
          </p:cNvSpPr>
          <p:nvPr>
            <p:ph idx="1"/>
          </p:nvPr>
        </p:nvSpPr>
        <p:spPr>
          <a:xfrm>
            <a:off x="532856" y="541678"/>
            <a:ext cx="6167671" cy="3875714"/>
          </a:xfrm>
        </p:spPr>
        <p:txBody>
          <a:bodyPr>
            <a:noAutofit/>
          </a:bodyPr>
          <a:lstStyle/>
          <a:p>
            <a:pPr lvl="1">
              <a:spcBef>
                <a:spcPts val="200"/>
              </a:spcBef>
              <a:spcAft>
                <a:spcPts val="200"/>
              </a:spcAft>
              <a:buFont typeface="Wingdings" panose="05000000000000000000" pitchFamily="2" charset="2"/>
              <a:buChar char="q"/>
            </a:pPr>
            <a:r>
              <a:rPr lang="en-US" dirty="0">
                <a:solidFill>
                  <a:schemeClr val="bg1"/>
                </a:solidFill>
              </a:rPr>
              <a:t>Governing body = the city council, borough assembly, tribal council, or community association board.</a:t>
            </a:r>
          </a:p>
          <a:p>
            <a:pPr lvl="1">
              <a:spcBef>
                <a:spcPts val="200"/>
              </a:spcBef>
              <a:spcAft>
                <a:spcPts val="200"/>
              </a:spcAft>
              <a:buFont typeface="Wingdings" panose="05000000000000000000" pitchFamily="2" charset="2"/>
              <a:buChar char="q"/>
            </a:pPr>
            <a:r>
              <a:rPr lang="en-US" dirty="0">
                <a:solidFill>
                  <a:schemeClr val="bg1"/>
                </a:solidFill>
              </a:rPr>
              <a:t>Meetings take place in accordance with local ordinances/bylaws – often once per month.</a:t>
            </a:r>
          </a:p>
          <a:p>
            <a:pPr lvl="1">
              <a:spcBef>
                <a:spcPts val="200"/>
              </a:spcBef>
              <a:spcAft>
                <a:spcPts val="200"/>
              </a:spcAft>
              <a:buFont typeface="Wingdings" panose="05000000000000000000" pitchFamily="2" charset="2"/>
              <a:buChar char="q"/>
            </a:pPr>
            <a:r>
              <a:rPr lang="en-US" dirty="0">
                <a:solidFill>
                  <a:schemeClr val="bg1"/>
                </a:solidFill>
              </a:rPr>
              <a:t>Minutes must be provided for a majority of the last 6 months.</a:t>
            </a:r>
          </a:p>
          <a:p>
            <a:pPr lvl="1">
              <a:spcBef>
                <a:spcPts val="200"/>
              </a:spcBef>
              <a:spcAft>
                <a:spcPts val="200"/>
              </a:spcAft>
              <a:buFont typeface="Wingdings" panose="05000000000000000000" pitchFamily="2" charset="2"/>
              <a:buChar char="q"/>
            </a:pPr>
            <a:r>
              <a:rPr lang="en-US" dirty="0">
                <a:solidFill>
                  <a:schemeClr val="bg1"/>
                </a:solidFill>
              </a:rPr>
              <a:t>Minutes must be reviewed and approved by the governing body.</a:t>
            </a:r>
          </a:p>
          <a:p>
            <a:pPr lvl="1">
              <a:spcBef>
                <a:spcPts val="200"/>
              </a:spcBef>
              <a:spcAft>
                <a:spcPts val="200"/>
              </a:spcAft>
              <a:buFont typeface="Wingdings" panose="05000000000000000000" pitchFamily="2" charset="2"/>
              <a:buChar char="q"/>
            </a:pPr>
            <a:r>
              <a:rPr lang="en-US" dirty="0">
                <a:solidFill>
                  <a:schemeClr val="bg1"/>
                </a:solidFill>
              </a:rPr>
              <a:t>Minutes must indicate that a written or oral report was received from the operator or contracted utility manager (such as ARUC) – labeled “Water Operator Report”.</a:t>
            </a:r>
          </a:p>
          <a:p>
            <a:pPr lvl="1">
              <a:spcBef>
                <a:spcPts val="200"/>
              </a:spcBef>
              <a:spcAft>
                <a:spcPts val="200"/>
              </a:spcAft>
              <a:buFont typeface="Wingdings" panose="05000000000000000000" pitchFamily="2" charset="2"/>
              <a:buChar char="q"/>
            </a:pPr>
            <a:r>
              <a:rPr lang="en-US" dirty="0">
                <a:solidFill>
                  <a:schemeClr val="bg1"/>
                </a:solidFill>
              </a:rPr>
              <a:t>Minutes must indicate that financial reports are received and reviewed (this will come into play in the next section).</a:t>
            </a:r>
          </a:p>
        </p:txBody>
      </p:sp>
      <p:pic>
        <p:nvPicPr>
          <p:cNvPr id="12" name="Graphic 11" descr="Checkmark">
            <a:extLst>
              <a:ext uri="{FF2B5EF4-FFF2-40B4-BE49-F238E27FC236}">
                <a16:creationId xmlns:a16="http://schemas.microsoft.com/office/drawing/2014/main" id="{B8558F51-D417-4D30-9B4A-FCB79261C73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5581" y="460658"/>
            <a:ext cx="282342" cy="282342"/>
          </a:xfrm>
          <a:prstGeom prst="rect">
            <a:avLst/>
          </a:prstGeom>
        </p:spPr>
      </p:pic>
      <p:pic>
        <p:nvPicPr>
          <p:cNvPr id="13" name="Graphic 12" descr="Checkmark">
            <a:extLst>
              <a:ext uri="{FF2B5EF4-FFF2-40B4-BE49-F238E27FC236}">
                <a16:creationId xmlns:a16="http://schemas.microsoft.com/office/drawing/2014/main" id="{FA88C0F5-766D-4F6B-9389-45358F7377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5581" y="1699938"/>
            <a:ext cx="282342" cy="282342"/>
          </a:xfrm>
          <a:prstGeom prst="rect">
            <a:avLst/>
          </a:prstGeom>
        </p:spPr>
      </p:pic>
      <p:pic>
        <p:nvPicPr>
          <p:cNvPr id="15" name="Graphic 14" descr="Checkmark">
            <a:extLst>
              <a:ext uri="{FF2B5EF4-FFF2-40B4-BE49-F238E27FC236}">
                <a16:creationId xmlns:a16="http://schemas.microsoft.com/office/drawing/2014/main" id="{03B42265-A9E4-4EC3-81A7-67CEAA0C818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1455" y="2009679"/>
            <a:ext cx="282342" cy="282342"/>
          </a:xfrm>
          <a:prstGeom prst="rect">
            <a:avLst/>
          </a:prstGeom>
        </p:spPr>
      </p:pic>
      <p:pic>
        <p:nvPicPr>
          <p:cNvPr id="16" name="Graphic 15" descr="Checkmark">
            <a:extLst>
              <a:ext uri="{FF2B5EF4-FFF2-40B4-BE49-F238E27FC236}">
                <a16:creationId xmlns:a16="http://schemas.microsoft.com/office/drawing/2014/main" id="{0A03F4EC-FC0B-4DF3-89A3-9697B438C71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7088" y="2600729"/>
            <a:ext cx="282342" cy="282342"/>
          </a:xfrm>
          <a:prstGeom prst="rect">
            <a:avLst/>
          </a:prstGeom>
        </p:spPr>
      </p:pic>
      <p:pic>
        <p:nvPicPr>
          <p:cNvPr id="17" name="Graphic 16" descr="Checkmark">
            <a:extLst>
              <a:ext uri="{FF2B5EF4-FFF2-40B4-BE49-F238E27FC236}">
                <a16:creationId xmlns:a16="http://schemas.microsoft.com/office/drawing/2014/main" id="{38A20919-2686-4555-82A0-6FEBAB7E3F8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7476" y="3501520"/>
            <a:ext cx="282342" cy="282342"/>
          </a:xfrm>
          <a:prstGeom prst="rect">
            <a:avLst/>
          </a:prstGeom>
        </p:spPr>
      </p:pic>
      <p:pic>
        <p:nvPicPr>
          <p:cNvPr id="18" name="Graphic 17" descr="Checkmark">
            <a:extLst>
              <a:ext uri="{FF2B5EF4-FFF2-40B4-BE49-F238E27FC236}">
                <a16:creationId xmlns:a16="http://schemas.microsoft.com/office/drawing/2014/main" id="{C9E76937-8A78-4C99-A2AC-604FD66799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1455" y="1080298"/>
            <a:ext cx="282342" cy="282342"/>
          </a:xfrm>
          <a:prstGeom prst="rect">
            <a:avLst/>
          </a:prstGeom>
        </p:spPr>
      </p:pic>
      <p:pic>
        <p:nvPicPr>
          <p:cNvPr id="20" name="Picture 19">
            <a:extLst>
              <a:ext uri="{FF2B5EF4-FFF2-40B4-BE49-F238E27FC236}">
                <a16:creationId xmlns:a16="http://schemas.microsoft.com/office/drawing/2014/main" id="{01EE153A-A520-4081-8CAF-68675ABD620C}"/>
              </a:ext>
            </a:extLst>
          </p:cNvPr>
          <p:cNvPicPr>
            <a:picLocks noChangeAspect="1"/>
          </p:cNvPicPr>
          <p:nvPr/>
        </p:nvPicPr>
        <p:blipFill>
          <a:blip r:embed="rId7"/>
          <a:stretch>
            <a:fillRect/>
          </a:stretch>
        </p:blipFill>
        <p:spPr>
          <a:xfrm>
            <a:off x="8328791" y="85421"/>
            <a:ext cx="691721" cy="331569"/>
          </a:xfrm>
          <a:prstGeom prst="rect">
            <a:avLst/>
          </a:prstGeom>
        </p:spPr>
      </p:pic>
      <p:sp>
        <p:nvSpPr>
          <p:cNvPr id="3" name="Footer Placeholder 1">
            <a:extLst>
              <a:ext uri="{FF2B5EF4-FFF2-40B4-BE49-F238E27FC236}">
                <a16:creationId xmlns:a16="http://schemas.microsoft.com/office/drawing/2014/main" id="{5104A46F-9EEE-9626-0158-55D1685BBFD9}"/>
              </a:ext>
            </a:extLst>
          </p:cNvPr>
          <p:cNvSpPr>
            <a:spLocks noGrp="1"/>
          </p:cNvSpPr>
          <p:nvPr>
            <p:ph type="ftr" sz="quarter" idx="5"/>
          </p:nvPr>
        </p:nvSpPr>
        <p:spPr>
          <a:xfrm>
            <a:off x="1247698" y="4524665"/>
            <a:ext cx="5724603" cy="323165"/>
          </a:xfrm>
        </p:spPr>
        <p:txBody>
          <a:bodyPr/>
          <a:lstStyle/>
          <a:p>
            <a:pPr marL="10397">
              <a:spcBef>
                <a:spcPts val="168"/>
              </a:spcBef>
            </a:pPr>
            <a:r>
              <a:rPr lang="en-US" sz="2100" b="1" spc="107" dirty="0"/>
              <a:t>Best Practices Category: Management</a:t>
            </a:r>
            <a:endParaRPr lang="en-US" sz="2400" spc="107" dirty="0"/>
          </a:p>
        </p:txBody>
      </p:sp>
      <p:sp>
        <p:nvSpPr>
          <p:cNvPr id="4" name="Slide Number Placeholder 2">
            <a:extLst>
              <a:ext uri="{FF2B5EF4-FFF2-40B4-BE49-F238E27FC236}">
                <a16:creationId xmlns:a16="http://schemas.microsoft.com/office/drawing/2014/main" id="{4AAD40CF-0EE5-3891-02F9-EF0C6132B130}"/>
              </a:ext>
            </a:extLst>
          </p:cNvPr>
          <p:cNvSpPr>
            <a:spLocks noGrp="1"/>
          </p:cNvSpPr>
          <p:nvPr>
            <p:ph type="sldNum" sz="quarter" idx="7"/>
          </p:nvPr>
        </p:nvSpPr>
        <p:spPr>
          <a:xfrm>
            <a:off x="6813908" y="4693346"/>
            <a:ext cx="2103120" cy="153888"/>
          </a:xfrm>
        </p:spPr>
        <p:txBody>
          <a:bodyPr/>
          <a:lstStyle/>
          <a:p>
            <a:fld id="{B6F15528-21DE-4FAA-801E-634DDDAF4B2B}" type="slidenum">
              <a:rPr lang="en-US" smtClean="0"/>
              <a:pPr/>
              <a:t>23</a:t>
            </a:fld>
            <a:endParaRPr lang="en-US" dirty="0"/>
          </a:p>
        </p:txBody>
      </p:sp>
      <p:sp>
        <p:nvSpPr>
          <p:cNvPr id="5" name="Date Placeholder 3">
            <a:extLst>
              <a:ext uri="{FF2B5EF4-FFF2-40B4-BE49-F238E27FC236}">
                <a16:creationId xmlns:a16="http://schemas.microsoft.com/office/drawing/2014/main" id="{C92EAC5E-92FC-E89D-C575-D9E2083C3CBE}"/>
              </a:ext>
            </a:extLst>
          </p:cNvPr>
          <p:cNvSpPr>
            <a:spLocks noGrp="1"/>
          </p:cNvSpPr>
          <p:nvPr>
            <p:ph type="dt" sz="half" idx="6"/>
          </p:nvPr>
        </p:nvSpPr>
        <p:spPr>
          <a:xfrm>
            <a:off x="8145562" y="4827812"/>
            <a:ext cx="771467" cy="153888"/>
          </a:xfrm>
        </p:spPr>
        <p:txBody>
          <a:bodyPr/>
          <a:lstStyle/>
          <a:p>
            <a:fld id="{838F11B5-4447-494A-B26F-F850E3361414}" type="datetime1">
              <a:rPr lang="en-US" smtClean="0"/>
              <a:t>6/12/2024</a:t>
            </a:fld>
            <a:endParaRPr lang="en-US" dirty="0"/>
          </a:p>
        </p:txBody>
      </p:sp>
    </p:spTree>
    <p:extLst>
      <p:ext uri="{BB962C8B-B14F-4D97-AF65-F5344CB8AC3E}">
        <p14:creationId xmlns:p14="http://schemas.microsoft.com/office/powerpoint/2010/main" val="390603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par>
                          <p:cTn id="53" fill="hold">
                            <p:stCondLst>
                              <p:cond delay="3000"/>
                            </p:stCondLst>
                            <p:childTnLst>
                              <p:par>
                                <p:cTn id="54" presetID="10"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14" y="66540"/>
            <a:ext cx="4380686" cy="369332"/>
          </a:xfrm>
        </p:spPr>
        <p:txBody>
          <a:bodyPr/>
          <a:lstStyle/>
          <a:p>
            <a:r>
              <a:rPr lang="en-US" sz="2400" dirty="0"/>
              <a:t>Operator Report - Example</a:t>
            </a:r>
          </a:p>
        </p:txBody>
      </p:sp>
      <p:sp>
        <p:nvSpPr>
          <p:cNvPr id="3" name="Footer Placeholder 1">
            <a:extLst>
              <a:ext uri="{FF2B5EF4-FFF2-40B4-BE49-F238E27FC236}">
                <a16:creationId xmlns:a16="http://schemas.microsoft.com/office/drawing/2014/main" id="{CEB88A8E-16EB-8F1A-8233-EB7D46C9444F}"/>
              </a:ext>
            </a:extLst>
          </p:cNvPr>
          <p:cNvSpPr>
            <a:spLocks noGrp="1"/>
          </p:cNvSpPr>
          <p:nvPr>
            <p:ph type="ftr" sz="quarter" idx="5"/>
          </p:nvPr>
        </p:nvSpPr>
        <p:spPr/>
        <p:txBody>
          <a:bodyPr/>
          <a:lstStyle/>
          <a:p>
            <a:pPr marL="10397">
              <a:spcBef>
                <a:spcPts val="168"/>
              </a:spcBef>
            </a:pPr>
            <a:r>
              <a:rPr lang="en-US" sz="2100" b="1" spc="107" dirty="0"/>
              <a:t>Best Practices Category: Management</a:t>
            </a:r>
            <a:endParaRPr lang="en-US" sz="2400" spc="107" dirty="0"/>
          </a:p>
        </p:txBody>
      </p:sp>
      <p:sp>
        <p:nvSpPr>
          <p:cNvPr id="4" name="Slide Number Placeholder 2">
            <a:extLst>
              <a:ext uri="{FF2B5EF4-FFF2-40B4-BE49-F238E27FC236}">
                <a16:creationId xmlns:a16="http://schemas.microsoft.com/office/drawing/2014/main" id="{0A8CC3DA-E6A7-D15A-5325-3EDB6FC9416C}"/>
              </a:ext>
            </a:extLst>
          </p:cNvPr>
          <p:cNvSpPr>
            <a:spLocks noGrp="1"/>
          </p:cNvSpPr>
          <p:nvPr>
            <p:ph type="sldNum" sz="quarter" idx="7"/>
          </p:nvPr>
        </p:nvSpPr>
        <p:spPr/>
        <p:txBody>
          <a:bodyPr/>
          <a:lstStyle/>
          <a:p>
            <a:fld id="{B6F15528-21DE-4FAA-801E-634DDDAF4B2B}" type="slidenum">
              <a:rPr lang="en-US" smtClean="0"/>
              <a:pPr/>
              <a:t>24</a:t>
            </a:fld>
            <a:endParaRPr lang="en-US" dirty="0"/>
          </a:p>
        </p:txBody>
      </p:sp>
      <p:sp>
        <p:nvSpPr>
          <p:cNvPr id="7" name="Date Placeholder 3">
            <a:extLst>
              <a:ext uri="{FF2B5EF4-FFF2-40B4-BE49-F238E27FC236}">
                <a16:creationId xmlns:a16="http://schemas.microsoft.com/office/drawing/2014/main" id="{578C6113-7B2B-5253-E615-5BD7ECA71A1A}"/>
              </a:ext>
            </a:extLst>
          </p:cNvPr>
          <p:cNvSpPr>
            <a:spLocks noGrp="1"/>
          </p:cNvSpPr>
          <p:nvPr>
            <p:ph type="dt" sz="half" idx="6"/>
          </p:nvPr>
        </p:nvSpPr>
        <p:spPr/>
        <p:txBody>
          <a:bodyPr/>
          <a:lstStyle/>
          <a:p>
            <a:fld id="{59DD9EDC-B3E1-43AE-9F6D-4CD77939E26C}" type="datetime1">
              <a:rPr lang="en-US" smtClean="0"/>
              <a:t>6/12/2024</a:t>
            </a:fld>
            <a:endParaRPr lang="en-US" dirty="0"/>
          </a:p>
        </p:txBody>
      </p:sp>
      <p:sp>
        <p:nvSpPr>
          <p:cNvPr id="14" name="Slide Number Placeholder 13"/>
          <p:cNvSpPr>
            <a:spLocks noGrp="1"/>
          </p:cNvSpPr>
          <p:nvPr>
            <p:ph type="sldNum" sz="quarter" idx="4294967295"/>
          </p:nvPr>
        </p:nvSpPr>
        <p:spPr>
          <a:xfrm>
            <a:off x="8763000" y="6375400"/>
            <a:ext cx="381000" cy="35877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000" b="1" kern="1200">
                <a:solidFill>
                  <a:schemeClr val="bg1">
                    <a:lumMod val="95000"/>
                  </a:schemeClr>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fld id="{127FB048-B665-4A2F-9418-E5EC1A553E57}" type="slidenum">
              <a:rPr lang="en-US" smtClean="0"/>
              <a:pPr/>
              <a:t>24</a:t>
            </a:fld>
            <a:endParaRPr lang="en-US" dirty="0"/>
          </a:p>
        </p:txBody>
      </p:sp>
      <p:pic>
        <p:nvPicPr>
          <p:cNvPr id="5" name="Picture 4">
            <a:extLst>
              <a:ext uri="{FF2B5EF4-FFF2-40B4-BE49-F238E27FC236}">
                <a16:creationId xmlns:a16="http://schemas.microsoft.com/office/drawing/2014/main" id="{B3C3A68C-4104-4F44-B228-60CD8E0A6DBB}"/>
              </a:ext>
            </a:extLst>
          </p:cNvPr>
          <p:cNvPicPr>
            <a:picLocks noChangeAspect="1"/>
          </p:cNvPicPr>
          <p:nvPr/>
        </p:nvPicPr>
        <p:blipFill>
          <a:blip r:embed="rId3"/>
          <a:stretch>
            <a:fillRect/>
          </a:stretch>
        </p:blipFill>
        <p:spPr>
          <a:xfrm>
            <a:off x="2544872" y="438514"/>
            <a:ext cx="4054256" cy="3648831"/>
          </a:xfrm>
          <a:prstGeom prst="rect">
            <a:avLst/>
          </a:prstGeom>
          <a:ln>
            <a:solidFill>
              <a:srgbClr val="222930"/>
            </a:solidFill>
          </a:ln>
        </p:spPr>
      </p:pic>
      <p:sp>
        <p:nvSpPr>
          <p:cNvPr id="6" name="Arrow: Right 5">
            <a:extLst>
              <a:ext uri="{FF2B5EF4-FFF2-40B4-BE49-F238E27FC236}">
                <a16:creationId xmlns:a16="http://schemas.microsoft.com/office/drawing/2014/main" id="{30295374-BBAD-4931-B35D-CEBA7ECCA6C2}"/>
              </a:ext>
            </a:extLst>
          </p:cNvPr>
          <p:cNvSpPr/>
          <p:nvPr/>
        </p:nvSpPr>
        <p:spPr>
          <a:xfrm>
            <a:off x="1407327" y="1075236"/>
            <a:ext cx="977915" cy="3177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04CF2579-55DA-4FD5-91D7-B925741FE79E}"/>
              </a:ext>
            </a:extLst>
          </p:cNvPr>
          <p:cNvSpPr/>
          <p:nvPr/>
        </p:nvSpPr>
        <p:spPr>
          <a:xfrm>
            <a:off x="1407327" y="2003669"/>
            <a:ext cx="977915" cy="3177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0734B911-6A1C-4116-AC4F-CE0BA1D18773}"/>
              </a:ext>
            </a:extLst>
          </p:cNvPr>
          <p:cNvSpPr/>
          <p:nvPr/>
        </p:nvSpPr>
        <p:spPr>
          <a:xfrm>
            <a:off x="1407327" y="2473885"/>
            <a:ext cx="977915" cy="3177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5260737-21C9-428E-ADD3-B508104B0B62}"/>
              </a:ext>
            </a:extLst>
          </p:cNvPr>
          <p:cNvPicPr>
            <a:picLocks noChangeAspect="1"/>
          </p:cNvPicPr>
          <p:nvPr/>
        </p:nvPicPr>
        <p:blipFill>
          <a:blip r:embed="rId4"/>
          <a:stretch>
            <a:fillRect/>
          </a:stretch>
        </p:blipFill>
        <p:spPr>
          <a:xfrm>
            <a:off x="5817081" y="565477"/>
            <a:ext cx="691721" cy="331569"/>
          </a:xfrm>
          <a:prstGeom prst="rect">
            <a:avLst/>
          </a:prstGeom>
        </p:spPr>
      </p:pic>
    </p:spTree>
    <p:extLst>
      <p:ext uri="{BB962C8B-B14F-4D97-AF65-F5344CB8AC3E}">
        <p14:creationId xmlns:p14="http://schemas.microsoft.com/office/powerpoint/2010/main" val="92598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CB9F8-A737-3A6A-507D-C00E90691B28}"/>
              </a:ext>
            </a:extLst>
          </p:cNvPr>
          <p:cNvSpPr>
            <a:spLocks noGrp="1"/>
          </p:cNvSpPr>
          <p:nvPr>
            <p:ph type="title"/>
          </p:nvPr>
        </p:nvSpPr>
        <p:spPr>
          <a:xfrm>
            <a:off x="191313" y="66540"/>
            <a:ext cx="5724603" cy="677108"/>
          </a:xfrm>
        </p:spPr>
        <p:txBody>
          <a:bodyPr/>
          <a:lstStyle/>
          <a:p>
            <a:r>
              <a:rPr lang="en-US" sz="2400" dirty="0"/>
              <a:t>Budgets – 15 Points</a:t>
            </a:r>
            <a:br>
              <a:rPr lang="en-US" dirty="0"/>
            </a:br>
            <a:endParaRPr lang="en-US" dirty="0"/>
          </a:p>
        </p:txBody>
      </p:sp>
      <p:sp>
        <p:nvSpPr>
          <p:cNvPr id="3" name="Text Placeholder 2">
            <a:extLst>
              <a:ext uri="{FF2B5EF4-FFF2-40B4-BE49-F238E27FC236}">
                <a16:creationId xmlns:a16="http://schemas.microsoft.com/office/drawing/2014/main" id="{643C62AD-0DE4-5D01-1A50-B3B45CF864B2}"/>
              </a:ext>
            </a:extLst>
          </p:cNvPr>
          <p:cNvSpPr>
            <a:spLocks noGrp="1"/>
          </p:cNvSpPr>
          <p:nvPr>
            <p:ph type="body" idx="1"/>
          </p:nvPr>
        </p:nvSpPr>
        <p:spPr>
          <a:xfrm>
            <a:off x="191313" y="583647"/>
            <a:ext cx="8451297" cy="3739485"/>
          </a:xfrm>
        </p:spPr>
        <p:txBody>
          <a:bodyPr/>
          <a:lstStyle/>
          <a:p>
            <a:pPr lvl="1">
              <a:spcBef>
                <a:spcPts val="200"/>
              </a:spcBef>
              <a:spcAft>
                <a:spcPts val="200"/>
              </a:spcAft>
            </a:pPr>
            <a:r>
              <a:rPr lang="en-US" sz="1800" b="1" dirty="0">
                <a:solidFill>
                  <a:schemeClr val="bg1"/>
                </a:solidFill>
              </a:rPr>
              <a:t>Why is this important to managing water &amp; wastewater utilities?</a:t>
            </a:r>
          </a:p>
          <a:p>
            <a:pPr lvl="1">
              <a:spcBef>
                <a:spcPts val="200"/>
              </a:spcBef>
              <a:spcAft>
                <a:spcPts val="200"/>
              </a:spcAft>
            </a:pPr>
            <a:endParaRPr lang="en-US" sz="1800" b="1" dirty="0">
              <a:solidFill>
                <a:schemeClr val="bg1"/>
              </a:solidFill>
            </a:endParaRPr>
          </a:p>
          <a:p>
            <a:pPr lvl="1">
              <a:spcBef>
                <a:spcPts val="600"/>
              </a:spcBef>
              <a:spcAft>
                <a:spcPts val="600"/>
              </a:spcAft>
              <a:buFont typeface="Wingdings" panose="05000000000000000000" pitchFamily="2" charset="2"/>
              <a:buChar char="§"/>
            </a:pPr>
            <a:r>
              <a:rPr lang="en-US" sz="1800" dirty="0">
                <a:solidFill>
                  <a:schemeClr val="bg1"/>
                </a:solidFill>
              </a:rPr>
              <a:t>It is the responsibility of the governing body to make decisions regarding how a utility will be funded, how it will spend its money, how it will receive revenue, etc.</a:t>
            </a:r>
          </a:p>
          <a:p>
            <a:pPr lvl="1">
              <a:spcBef>
                <a:spcPts val="600"/>
              </a:spcBef>
              <a:spcAft>
                <a:spcPts val="600"/>
              </a:spcAft>
              <a:buFont typeface="Wingdings" panose="05000000000000000000" pitchFamily="2" charset="2"/>
              <a:buChar char="§"/>
            </a:pPr>
            <a:r>
              <a:rPr lang="en-US" sz="1800" dirty="0">
                <a:solidFill>
                  <a:schemeClr val="bg1"/>
                </a:solidFill>
              </a:rPr>
              <a:t>The governing body must communicate this fiscal plan to utility staff in a clear way – a budget is the best way to do this.</a:t>
            </a:r>
          </a:p>
          <a:p>
            <a:pPr lvl="1">
              <a:spcBef>
                <a:spcPts val="600"/>
              </a:spcBef>
              <a:spcAft>
                <a:spcPts val="600"/>
              </a:spcAft>
              <a:buFont typeface="Wingdings" panose="05000000000000000000" pitchFamily="2" charset="2"/>
              <a:buChar char="§"/>
            </a:pPr>
            <a:r>
              <a:rPr lang="en-US" sz="1800" dirty="0">
                <a:solidFill>
                  <a:schemeClr val="bg1"/>
                </a:solidFill>
              </a:rPr>
              <a:t>A budget shows utility staff how they may spend and receive money.</a:t>
            </a:r>
          </a:p>
          <a:p>
            <a:pPr lvl="1">
              <a:spcBef>
                <a:spcPts val="600"/>
              </a:spcBef>
              <a:spcAft>
                <a:spcPts val="600"/>
              </a:spcAft>
              <a:buFont typeface="Wingdings" panose="05000000000000000000" pitchFamily="2" charset="2"/>
              <a:buChar char="§"/>
            </a:pPr>
            <a:r>
              <a:rPr lang="en-US" sz="1800" dirty="0">
                <a:solidFill>
                  <a:schemeClr val="bg1"/>
                </a:solidFill>
              </a:rPr>
              <a:t>A budget allows a governing body to make long-term decisions about utility management and operations, such as how much to charge for services, how much to pay staff, and how and when to fund maintenance needs, among many others.</a:t>
            </a:r>
          </a:p>
          <a:p>
            <a:endParaRPr lang="en-US" dirty="0"/>
          </a:p>
        </p:txBody>
      </p:sp>
      <p:sp>
        <p:nvSpPr>
          <p:cNvPr id="4" name="Slide Number Placeholder 3">
            <a:extLst>
              <a:ext uri="{FF2B5EF4-FFF2-40B4-BE49-F238E27FC236}">
                <a16:creationId xmlns:a16="http://schemas.microsoft.com/office/drawing/2014/main" id="{B23581BB-6089-2588-9759-0031BC096CE9}"/>
              </a:ext>
            </a:extLst>
          </p:cNvPr>
          <p:cNvSpPr>
            <a:spLocks noGrp="1"/>
          </p:cNvSpPr>
          <p:nvPr>
            <p:ph type="sldNum" sz="quarter" idx="7"/>
          </p:nvPr>
        </p:nvSpPr>
        <p:spPr>
          <a:xfrm>
            <a:off x="6844742" y="4693942"/>
            <a:ext cx="2103120" cy="153888"/>
          </a:xfrm>
        </p:spPr>
        <p:txBody>
          <a:bodyPr/>
          <a:lstStyle/>
          <a:p>
            <a:fld id="{B6F15528-21DE-4FAA-801E-634DDDAF4B2B}" type="slidenum">
              <a:rPr lang="en-US" smtClean="0"/>
              <a:pPr/>
              <a:t>25</a:t>
            </a:fld>
            <a:endParaRPr lang="en-US" dirty="0"/>
          </a:p>
        </p:txBody>
      </p:sp>
      <p:sp>
        <p:nvSpPr>
          <p:cNvPr id="5" name="Footer Placeholder 4">
            <a:extLst>
              <a:ext uri="{FF2B5EF4-FFF2-40B4-BE49-F238E27FC236}">
                <a16:creationId xmlns:a16="http://schemas.microsoft.com/office/drawing/2014/main" id="{9DC56DC1-3EB1-0A5A-5C27-D95340C03CA3}"/>
              </a:ext>
            </a:extLst>
          </p:cNvPr>
          <p:cNvSpPr>
            <a:spLocks noGrp="1"/>
          </p:cNvSpPr>
          <p:nvPr>
            <p:ph type="ftr" sz="quarter" idx="5"/>
          </p:nvPr>
        </p:nvSpPr>
        <p:spPr/>
        <p:txBody>
          <a:bodyPr/>
          <a:lstStyle/>
          <a:p>
            <a:pPr marL="10397">
              <a:spcBef>
                <a:spcPts val="168"/>
              </a:spcBef>
            </a:pPr>
            <a:r>
              <a:rPr lang="en-US" sz="2100" b="1" spc="107" dirty="0"/>
              <a:t>Best Practices Category: Financial</a:t>
            </a:r>
            <a:endParaRPr lang="en-US" sz="2400" spc="107" dirty="0"/>
          </a:p>
        </p:txBody>
      </p:sp>
      <p:sp>
        <p:nvSpPr>
          <p:cNvPr id="6" name="Date Placeholder 5">
            <a:extLst>
              <a:ext uri="{FF2B5EF4-FFF2-40B4-BE49-F238E27FC236}">
                <a16:creationId xmlns:a16="http://schemas.microsoft.com/office/drawing/2014/main" id="{11F03C1A-F2BE-5FFD-7EAB-A2388C59EF51}"/>
              </a:ext>
            </a:extLst>
          </p:cNvPr>
          <p:cNvSpPr>
            <a:spLocks noGrp="1"/>
          </p:cNvSpPr>
          <p:nvPr>
            <p:ph type="dt" sz="half" idx="6"/>
          </p:nvPr>
        </p:nvSpPr>
        <p:spPr/>
        <p:txBody>
          <a:bodyPr/>
          <a:lstStyle/>
          <a:p>
            <a:fld id="{BA817CE9-5B30-49DE-8BAC-68F40D736A23}" type="datetime1">
              <a:rPr lang="en-US" smtClean="0"/>
              <a:t>6/12/2024</a:t>
            </a:fld>
            <a:endParaRPr lang="en-US" dirty="0"/>
          </a:p>
        </p:txBody>
      </p:sp>
    </p:spTree>
    <p:extLst>
      <p:ext uri="{BB962C8B-B14F-4D97-AF65-F5344CB8AC3E}">
        <p14:creationId xmlns:p14="http://schemas.microsoft.com/office/powerpoint/2010/main" val="793422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E22D4-DFA8-0809-9C37-2AE8EF0A8B46}"/>
              </a:ext>
            </a:extLst>
          </p:cNvPr>
          <p:cNvSpPr>
            <a:spLocks noGrp="1"/>
          </p:cNvSpPr>
          <p:nvPr>
            <p:ph type="title"/>
          </p:nvPr>
        </p:nvSpPr>
        <p:spPr>
          <a:xfrm>
            <a:off x="191314" y="66540"/>
            <a:ext cx="4380686" cy="369332"/>
          </a:xfrm>
        </p:spPr>
        <p:txBody>
          <a:bodyPr/>
          <a:lstStyle/>
          <a:p>
            <a:r>
              <a:rPr lang="en-US" sz="2400" dirty="0"/>
              <a:t>Budget – 15 Points</a:t>
            </a:r>
          </a:p>
        </p:txBody>
      </p:sp>
      <p:sp>
        <p:nvSpPr>
          <p:cNvPr id="4" name="Footer Placeholder 3">
            <a:extLst>
              <a:ext uri="{FF2B5EF4-FFF2-40B4-BE49-F238E27FC236}">
                <a16:creationId xmlns:a16="http://schemas.microsoft.com/office/drawing/2014/main" id="{D576F787-5EA7-07BB-CAC7-DCF82CBE1B4E}"/>
              </a:ext>
            </a:extLst>
          </p:cNvPr>
          <p:cNvSpPr>
            <a:spLocks noGrp="1"/>
          </p:cNvSpPr>
          <p:nvPr>
            <p:ph type="ftr" sz="quarter" idx="5"/>
          </p:nvPr>
        </p:nvSpPr>
        <p:spPr/>
        <p:txBody>
          <a:bodyPr/>
          <a:lstStyle/>
          <a:p>
            <a:pPr marL="10397">
              <a:spcBef>
                <a:spcPts val="168"/>
              </a:spcBef>
            </a:pPr>
            <a:r>
              <a:rPr lang="en-US" sz="2100" b="1" spc="107" dirty="0"/>
              <a:t>Best Practices Category: Financial</a:t>
            </a:r>
            <a:endParaRPr lang="en-US" sz="2400" spc="107" dirty="0"/>
          </a:p>
        </p:txBody>
      </p:sp>
      <p:sp>
        <p:nvSpPr>
          <p:cNvPr id="5" name="Slide Number Placeholder 4">
            <a:extLst>
              <a:ext uri="{FF2B5EF4-FFF2-40B4-BE49-F238E27FC236}">
                <a16:creationId xmlns:a16="http://schemas.microsoft.com/office/drawing/2014/main" id="{5B01A7E1-ED8B-8C2B-4DCC-F6711FDD450F}"/>
              </a:ext>
            </a:extLst>
          </p:cNvPr>
          <p:cNvSpPr>
            <a:spLocks noGrp="1"/>
          </p:cNvSpPr>
          <p:nvPr>
            <p:ph type="sldNum" sz="quarter" idx="7"/>
          </p:nvPr>
        </p:nvSpPr>
        <p:spPr/>
        <p:txBody>
          <a:bodyPr/>
          <a:lstStyle/>
          <a:p>
            <a:fld id="{B6F15528-21DE-4FAA-801E-634DDDAF4B2B}" type="slidenum">
              <a:rPr lang="en-US" smtClean="0"/>
              <a:pPr/>
              <a:t>26</a:t>
            </a:fld>
            <a:endParaRPr lang="en-US" dirty="0"/>
          </a:p>
        </p:txBody>
      </p:sp>
      <p:sp>
        <p:nvSpPr>
          <p:cNvPr id="6" name="Date Placeholder 5">
            <a:extLst>
              <a:ext uri="{FF2B5EF4-FFF2-40B4-BE49-F238E27FC236}">
                <a16:creationId xmlns:a16="http://schemas.microsoft.com/office/drawing/2014/main" id="{A4C0EB93-6709-2711-9D3C-35897D83A777}"/>
              </a:ext>
            </a:extLst>
          </p:cNvPr>
          <p:cNvSpPr>
            <a:spLocks noGrp="1"/>
          </p:cNvSpPr>
          <p:nvPr>
            <p:ph type="dt" sz="half" idx="6"/>
          </p:nvPr>
        </p:nvSpPr>
        <p:spPr/>
        <p:txBody>
          <a:bodyPr/>
          <a:lstStyle/>
          <a:p>
            <a:fld id="{A6DD4812-044B-4372-A96A-51783D8647F6}" type="datetime1">
              <a:rPr lang="en-US" smtClean="0"/>
              <a:t>6/12/2024</a:t>
            </a:fld>
            <a:endParaRPr lang="en-US" dirty="0"/>
          </a:p>
        </p:txBody>
      </p:sp>
      <p:graphicFrame>
        <p:nvGraphicFramePr>
          <p:cNvPr id="7" name="Table 3">
            <a:extLst>
              <a:ext uri="{FF2B5EF4-FFF2-40B4-BE49-F238E27FC236}">
                <a16:creationId xmlns:a16="http://schemas.microsoft.com/office/drawing/2014/main" id="{8574DD42-11FD-FA22-239D-09741780034C}"/>
              </a:ext>
            </a:extLst>
          </p:cNvPr>
          <p:cNvGraphicFramePr>
            <a:graphicFrameLocks noGrp="1"/>
          </p:cNvGraphicFramePr>
          <p:nvPr>
            <p:extLst>
              <p:ext uri="{D42A27DB-BD31-4B8C-83A1-F6EECF244321}">
                <p14:modId xmlns:p14="http://schemas.microsoft.com/office/powerpoint/2010/main" val="3262976006"/>
              </p:ext>
            </p:extLst>
          </p:nvPr>
        </p:nvGraphicFramePr>
        <p:xfrm>
          <a:off x="963164" y="698802"/>
          <a:ext cx="7217671" cy="3117823"/>
        </p:xfrm>
        <a:graphic>
          <a:graphicData uri="http://schemas.openxmlformats.org/drawingml/2006/table">
            <a:tbl>
              <a:tblPr firstRow="1" bandRow="1">
                <a:tableStyleId>{5C22544A-7EE6-4342-B048-85BDC9FD1C3A}</a:tableStyleId>
              </a:tblPr>
              <a:tblGrid>
                <a:gridCol w="6198881">
                  <a:extLst>
                    <a:ext uri="{9D8B030D-6E8A-4147-A177-3AD203B41FA5}">
                      <a16:colId xmlns:a16="http://schemas.microsoft.com/office/drawing/2014/main" val="1550976549"/>
                    </a:ext>
                  </a:extLst>
                </a:gridCol>
                <a:gridCol w="1018790">
                  <a:extLst>
                    <a:ext uri="{9D8B030D-6E8A-4147-A177-3AD203B41FA5}">
                      <a16:colId xmlns:a16="http://schemas.microsoft.com/office/drawing/2014/main" val="626177673"/>
                    </a:ext>
                  </a:extLst>
                </a:gridCol>
              </a:tblGrid>
              <a:tr h="1309919">
                <a:tc>
                  <a:txBody>
                    <a:bodyPr/>
                    <a:lstStyle/>
                    <a:p>
                      <a:r>
                        <a:rPr lang="en-US" sz="1800" b="0" dirty="0">
                          <a:latin typeface="+mn-lt"/>
                        </a:rPr>
                        <a:t>Utility owner and the utility have each adopted a realistic budget and budget amendments are adopted as needed; accurate monthly financial reports are prepared and submitted to the governing body.</a:t>
                      </a:r>
                    </a:p>
                  </a:txBody>
                  <a:tcPr marL="68580" marR="68580" marT="34290" marB="34290"/>
                </a:tc>
                <a:tc>
                  <a:txBody>
                    <a:bodyPr/>
                    <a:lstStyle/>
                    <a:p>
                      <a:r>
                        <a:rPr lang="en-US" sz="1800" b="0" dirty="0">
                          <a:latin typeface="+mn-lt"/>
                        </a:rPr>
                        <a:t>15 points</a:t>
                      </a:r>
                    </a:p>
                  </a:txBody>
                  <a:tcPr marL="68580" marR="68580" marT="34290" marB="34290"/>
                </a:tc>
                <a:extLst>
                  <a:ext uri="{0D108BD9-81ED-4DB2-BD59-A6C34878D82A}">
                    <a16:rowId xmlns:a16="http://schemas.microsoft.com/office/drawing/2014/main" val="3609207212"/>
                  </a:ext>
                </a:extLst>
              </a:tr>
              <a:tr h="703675">
                <a:tc>
                  <a:txBody>
                    <a:bodyPr/>
                    <a:lstStyle/>
                    <a:p>
                      <a:r>
                        <a:rPr lang="en-US" sz="1800" b="0" dirty="0">
                          <a:latin typeface="+mn-lt"/>
                        </a:rPr>
                        <a:t>Either the utility or the utility owner has adopted a budget, but the other has not.</a:t>
                      </a:r>
                    </a:p>
                  </a:txBody>
                  <a:tcPr marL="68580" marR="68580" marT="34290" marB="34290"/>
                </a:tc>
                <a:tc>
                  <a:txBody>
                    <a:bodyPr/>
                    <a:lstStyle/>
                    <a:p>
                      <a:r>
                        <a:rPr lang="en-US" sz="1800" b="0" dirty="0">
                          <a:latin typeface="+mn-lt"/>
                        </a:rPr>
                        <a:t>13 points</a:t>
                      </a:r>
                    </a:p>
                  </a:txBody>
                  <a:tcPr marL="68580" marR="68580" marT="34290" marB="34290"/>
                </a:tc>
                <a:extLst>
                  <a:ext uri="{0D108BD9-81ED-4DB2-BD59-A6C34878D82A}">
                    <a16:rowId xmlns:a16="http://schemas.microsoft.com/office/drawing/2014/main" val="1040173875"/>
                  </a:ext>
                </a:extLst>
              </a:tr>
              <a:tr h="703675">
                <a:tc>
                  <a:txBody>
                    <a:bodyPr/>
                    <a:lstStyle/>
                    <a:p>
                      <a:r>
                        <a:rPr lang="en-US" sz="1800" b="0" dirty="0">
                          <a:latin typeface="+mn-lt"/>
                        </a:rPr>
                        <a:t>Either the utility or the utility owner has adopted a budget, but it is not being implemented.</a:t>
                      </a:r>
                    </a:p>
                  </a:txBody>
                  <a:tcPr marL="68580" marR="68580" marT="34290" marB="34290"/>
                </a:tc>
                <a:tc>
                  <a:txBody>
                    <a:bodyPr/>
                    <a:lstStyle/>
                    <a:p>
                      <a:r>
                        <a:rPr lang="en-US" sz="1800" b="0" dirty="0">
                          <a:latin typeface="+mn-lt"/>
                        </a:rPr>
                        <a:t>10 points</a:t>
                      </a:r>
                    </a:p>
                  </a:txBody>
                  <a:tcPr marL="68580" marR="68580" marT="34290" marB="34290"/>
                </a:tc>
                <a:extLst>
                  <a:ext uri="{0D108BD9-81ED-4DB2-BD59-A6C34878D82A}">
                    <a16:rowId xmlns:a16="http://schemas.microsoft.com/office/drawing/2014/main" val="2948324267"/>
                  </a:ext>
                </a:extLst>
              </a:tr>
              <a:tr h="400554">
                <a:tc>
                  <a:txBody>
                    <a:bodyPr/>
                    <a:lstStyle/>
                    <a:p>
                      <a:r>
                        <a:rPr lang="en-US" sz="1800" b="0" dirty="0">
                          <a:latin typeface="+mn-lt"/>
                        </a:rPr>
                        <a:t>Utility owner and the utility have not adopted a budget.</a:t>
                      </a:r>
                    </a:p>
                  </a:txBody>
                  <a:tcPr marL="68580" marR="68580" marT="34290" marB="34290"/>
                </a:tc>
                <a:tc>
                  <a:txBody>
                    <a:bodyPr/>
                    <a:lstStyle/>
                    <a:p>
                      <a:r>
                        <a:rPr lang="en-US" sz="1800" b="0" dirty="0">
                          <a:latin typeface="+mn-lt"/>
                        </a:rPr>
                        <a:t>0 points</a:t>
                      </a:r>
                    </a:p>
                  </a:txBody>
                  <a:tcPr marL="68580" marR="68580" marT="34290" marB="34290"/>
                </a:tc>
                <a:extLst>
                  <a:ext uri="{0D108BD9-81ED-4DB2-BD59-A6C34878D82A}">
                    <a16:rowId xmlns:a16="http://schemas.microsoft.com/office/drawing/2014/main" val="3222862174"/>
                  </a:ext>
                </a:extLst>
              </a:tr>
            </a:tbl>
          </a:graphicData>
        </a:graphic>
      </p:graphicFrame>
    </p:spTree>
    <p:extLst>
      <p:ext uri="{BB962C8B-B14F-4D97-AF65-F5344CB8AC3E}">
        <p14:creationId xmlns:p14="http://schemas.microsoft.com/office/powerpoint/2010/main" val="4035498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EE69D-1F40-E9CC-977E-8AA00B670087}"/>
              </a:ext>
            </a:extLst>
          </p:cNvPr>
          <p:cNvSpPr>
            <a:spLocks noGrp="1"/>
          </p:cNvSpPr>
          <p:nvPr>
            <p:ph type="title"/>
          </p:nvPr>
        </p:nvSpPr>
        <p:spPr>
          <a:xfrm>
            <a:off x="191314" y="66540"/>
            <a:ext cx="4380686" cy="369332"/>
          </a:xfrm>
        </p:spPr>
        <p:txBody>
          <a:bodyPr/>
          <a:lstStyle/>
          <a:p>
            <a:r>
              <a:rPr lang="en-US" sz="2400" dirty="0"/>
              <a:t>Budget – 15 Points</a:t>
            </a:r>
          </a:p>
        </p:txBody>
      </p:sp>
      <p:sp>
        <p:nvSpPr>
          <p:cNvPr id="3" name="Text Placeholder 2">
            <a:extLst>
              <a:ext uri="{FF2B5EF4-FFF2-40B4-BE49-F238E27FC236}">
                <a16:creationId xmlns:a16="http://schemas.microsoft.com/office/drawing/2014/main" id="{F0E5C399-0FF4-E117-6002-95667FEC1682}"/>
              </a:ext>
            </a:extLst>
          </p:cNvPr>
          <p:cNvSpPr>
            <a:spLocks noGrp="1"/>
          </p:cNvSpPr>
          <p:nvPr>
            <p:ph type="body" idx="1"/>
          </p:nvPr>
        </p:nvSpPr>
        <p:spPr>
          <a:xfrm>
            <a:off x="238029" y="435872"/>
            <a:ext cx="8825464" cy="4431983"/>
          </a:xfrm>
        </p:spPr>
        <p:txBody>
          <a:bodyPr/>
          <a:lstStyle/>
          <a:p>
            <a:pPr marL="172640" lvl="1"/>
            <a:r>
              <a:rPr lang="en-US" b="1" dirty="0">
                <a:solidFill>
                  <a:schemeClr val="bg1"/>
                </a:solidFill>
              </a:rPr>
              <a:t>For maximum 15 points:</a:t>
            </a:r>
          </a:p>
          <a:p>
            <a:pPr lvl="1">
              <a:buFont typeface="Wingdings" panose="05000000000000000000" pitchFamily="2" charset="2"/>
              <a:buChar char="q"/>
            </a:pPr>
            <a:r>
              <a:rPr lang="en-US" dirty="0">
                <a:solidFill>
                  <a:schemeClr val="bg1"/>
                </a:solidFill>
              </a:rPr>
              <a:t>Budget must be adopted by the governing body.</a:t>
            </a:r>
          </a:p>
          <a:p>
            <a:pPr lvl="1">
              <a:buFont typeface="Wingdings" panose="05000000000000000000" pitchFamily="2" charset="2"/>
              <a:buChar char="q"/>
            </a:pPr>
            <a:r>
              <a:rPr lang="en-US" dirty="0">
                <a:solidFill>
                  <a:schemeClr val="bg1"/>
                </a:solidFill>
              </a:rPr>
              <a:t>Budget must be balanced (revenues ≥ expenses).</a:t>
            </a:r>
          </a:p>
          <a:p>
            <a:pPr lvl="1">
              <a:buFont typeface="Wingdings" panose="05000000000000000000" pitchFamily="2" charset="2"/>
              <a:buChar char="q"/>
            </a:pPr>
            <a:r>
              <a:rPr lang="en-US" dirty="0">
                <a:solidFill>
                  <a:schemeClr val="bg1"/>
                </a:solidFill>
              </a:rPr>
              <a:t>Budget must be realistic (consider past budgets, current situations, business plans, etc.).</a:t>
            </a:r>
          </a:p>
          <a:p>
            <a:pPr lvl="1">
              <a:buFont typeface="Wingdings" panose="05000000000000000000" pitchFamily="2" charset="2"/>
              <a:buChar char="q"/>
            </a:pPr>
            <a:r>
              <a:rPr lang="en-US" dirty="0">
                <a:solidFill>
                  <a:schemeClr val="bg1"/>
                </a:solidFill>
              </a:rPr>
              <a:t>Income &amp; expenses must be detailed.</a:t>
            </a:r>
          </a:p>
          <a:p>
            <a:pPr lvl="1">
              <a:buFont typeface="Wingdings" panose="05000000000000000000" pitchFamily="2" charset="2"/>
              <a:buChar char="q"/>
            </a:pPr>
            <a:r>
              <a:rPr lang="en-US" dirty="0">
                <a:solidFill>
                  <a:schemeClr val="bg1"/>
                </a:solidFill>
              </a:rPr>
              <a:t>Utility enterprise shown separate from other functions of the owner.</a:t>
            </a:r>
          </a:p>
          <a:p>
            <a:pPr lvl="1">
              <a:buFont typeface="Wingdings" panose="05000000000000000000" pitchFamily="2" charset="2"/>
              <a:buChar char="q"/>
            </a:pPr>
            <a:r>
              <a:rPr lang="en-US" dirty="0">
                <a:solidFill>
                  <a:schemeClr val="bg1"/>
                </a:solidFill>
              </a:rPr>
              <a:t>If subsidies are depended upon, they must be identified and documented, and tracked in monthly financial reports.</a:t>
            </a:r>
          </a:p>
          <a:p>
            <a:pPr lvl="1">
              <a:buFont typeface="Wingdings" panose="05000000000000000000" pitchFamily="2" charset="2"/>
              <a:buChar char="q"/>
            </a:pPr>
            <a:r>
              <a:rPr lang="en-US" dirty="0">
                <a:solidFill>
                  <a:schemeClr val="bg1"/>
                </a:solidFill>
              </a:rPr>
              <a:t>Budget must be tracked via monthly financial reports.</a:t>
            </a:r>
          </a:p>
          <a:p>
            <a:pPr lvl="1">
              <a:buFont typeface="Wingdings" panose="05000000000000000000" pitchFamily="2" charset="2"/>
              <a:buChar char="q"/>
            </a:pPr>
            <a:r>
              <a:rPr lang="en-US" dirty="0">
                <a:solidFill>
                  <a:schemeClr val="bg1"/>
                </a:solidFill>
              </a:rPr>
              <a:t>Monthly financial reports must be in cash basis, and compare budget-to-actual year-to-date.</a:t>
            </a:r>
          </a:p>
          <a:p>
            <a:pPr lvl="1">
              <a:buFont typeface="Wingdings" panose="05000000000000000000" pitchFamily="2" charset="2"/>
              <a:buChar char="q"/>
            </a:pPr>
            <a:r>
              <a:rPr lang="en-US" dirty="0">
                <a:solidFill>
                  <a:schemeClr val="bg1"/>
                </a:solidFill>
              </a:rPr>
              <a:t>Governing body’s meeting minutes must show that reports are received &amp; reviewed.</a:t>
            </a:r>
          </a:p>
          <a:p>
            <a:pPr lvl="1">
              <a:buFont typeface="Wingdings" panose="05000000000000000000" pitchFamily="2" charset="2"/>
              <a:buChar char="q"/>
            </a:pPr>
            <a:r>
              <a:rPr lang="en-US" dirty="0">
                <a:solidFill>
                  <a:schemeClr val="bg1"/>
                </a:solidFill>
              </a:rPr>
              <a:t>Budget amendments as needed.</a:t>
            </a:r>
          </a:p>
          <a:p>
            <a:endParaRPr lang="en-US" dirty="0"/>
          </a:p>
        </p:txBody>
      </p:sp>
      <p:sp>
        <p:nvSpPr>
          <p:cNvPr id="4" name="Slide Number Placeholder 3">
            <a:extLst>
              <a:ext uri="{FF2B5EF4-FFF2-40B4-BE49-F238E27FC236}">
                <a16:creationId xmlns:a16="http://schemas.microsoft.com/office/drawing/2014/main" id="{0B55345B-30C5-DFBE-5006-0F2D84E6AC72}"/>
              </a:ext>
            </a:extLst>
          </p:cNvPr>
          <p:cNvSpPr>
            <a:spLocks noGrp="1"/>
          </p:cNvSpPr>
          <p:nvPr>
            <p:ph type="sldNum" sz="quarter" idx="7"/>
          </p:nvPr>
        </p:nvSpPr>
        <p:spPr/>
        <p:txBody>
          <a:bodyPr/>
          <a:lstStyle/>
          <a:p>
            <a:fld id="{B6F15528-21DE-4FAA-801E-634DDDAF4B2B}" type="slidenum">
              <a:rPr lang="en-US" smtClean="0"/>
              <a:pPr/>
              <a:t>27</a:t>
            </a:fld>
            <a:endParaRPr lang="en-US" dirty="0"/>
          </a:p>
        </p:txBody>
      </p:sp>
      <p:sp>
        <p:nvSpPr>
          <p:cNvPr id="5" name="Footer Placeholder 4">
            <a:extLst>
              <a:ext uri="{FF2B5EF4-FFF2-40B4-BE49-F238E27FC236}">
                <a16:creationId xmlns:a16="http://schemas.microsoft.com/office/drawing/2014/main" id="{58631EFB-4502-95C8-F7EB-2659F70793DC}"/>
              </a:ext>
            </a:extLst>
          </p:cNvPr>
          <p:cNvSpPr>
            <a:spLocks noGrp="1"/>
          </p:cNvSpPr>
          <p:nvPr>
            <p:ph type="ftr" sz="quarter" idx="5"/>
          </p:nvPr>
        </p:nvSpPr>
        <p:spPr/>
        <p:txBody>
          <a:bodyPr/>
          <a:lstStyle/>
          <a:p>
            <a:pPr marL="10397">
              <a:spcBef>
                <a:spcPts val="168"/>
              </a:spcBef>
            </a:pPr>
            <a:r>
              <a:rPr lang="en-US" sz="2100" b="1" spc="107" dirty="0"/>
              <a:t>Best Practices Category: Financial</a:t>
            </a:r>
            <a:endParaRPr lang="en-US" sz="2400" spc="107" dirty="0"/>
          </a:p>
        </p:txBody>
      </p:sp>
      <p:sp>
        <p:nvSpPr>
          <p:cNvPr id="6" name="Date Placeholder 5">
            <a:extLst>
              <a:ext uri="{FF2B5EF4-FFF2-40B4-BE49-F238E27FC236}">
                <a16:creationId xmlns:a16="http://schemas.microsoft.com/office/drawing/2014/main" id="{4C44E71A-AB7F-FC22-DCDE-7D69DFCE0348}"/>
              </a:ext>
            </a:extLst>
          </p:cNvPr>
          <p:cNvSpPr>
            <a:spLocks noGrp="1"/>
          </p:cNvSpPr>
          <p:nvPr>
            <p:ph type="dt" sz="half" idx="6"/>
          </p:nvPr>
        </p:nvSpPr>
        <p:spPr/>
        <p:txBody>
          <a:bodyPr/>
          <a:lstStyle/>
          <a:p>
            <a:fld id="{84570490-A00F-4422-81B2-95E1B08ECEA7}" type="datetime1">
              <a:rPr lang="en-US" smtClean="0"/>
              <a:t>6/12/2024</a:t>
            </a:fld>
            <a:endParaRPr lang="en-US" dirty="0"/>
          </a:p>
        </p:txBody>
      </p:sp>
      <p:pic>
        <p:nvPicPr>
          <p:cNvPr id="7" name="Graphic 6" descr="Checkmark">
            <a:extLst>
              <a:ext uri="{FF2B5EF4-FFF2-40B4-BE49-F238E27FC236}">
                <a16:creationId xmlns:a16="http://schemas.microsoft.com/office/drawing/2014/main" id="{5A3144A7-0B19-11BA-E459-61D33BABE54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0222" y="699948"/>
            <a:ext cx="227687" cy="227687"/>
          </a:xfrm>
          <a:prstGeom prst="rect">
            <a:avLst/>
          </a:prstGeom>
        </p:spPr>
      </p:pic>
      <p:pic>
        <p:nvPicPr>
          <p:cNvPr id="8" name="Graphic 7" descr="Checkmark">
            <a:extLst>
              <a:ext uri="{FF2B5EF4-FFF2-40B4-BE49-F238E27FC236}">
                <a16:creationId xmlns:a16="http://schemas.microsoft.com/office/drawing/2014/main" id="{6586A07C-96DC-D75C-1F61-76C84ADCDEF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0221" y="1001350"/>
            <a:ext cx="227687" cy="227687"/>
          </a:xfrm>
          <a:prstGeom prst="rect">
            <a:avLst/>
          </a:prstGeom>
        </p:spPr>
      </p:pic>
      <p:pic>
        <p:nvPicPr>
          <p:cNvPr id="9" name="Graphic 8" descr="Checkmark">
            <a:extLst>
              <a:ext uri="{FF2B5EF4-FFF2-40B4-BE49-F238E27FC236}">
                <a16:creationId xmlns:a16="http://schemas.microsoft.com/office/drawing/2014/main" id="{A8E1E66B-B9E7-B42A-FF17-204CC24EB89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0456" y="1245273"/>
            <a:ext cx="227687" cy="227687"/>
          </a:xfrm>
          <a:prstGeom prst="rect">
            <a:avLst/>
          </a:prstGeom>
        </p:spPr>
      </p:pic>
      <p:pic>
        <p:nvPicPr>
          <p:cNvPr id="10" name="Graphic 9" descr="Checkmark">
            <a:extLst>
              <a:ext uri="{FF2B5EF4-FFF2-40B4-BE49-F238E27FC236}">
                <a16:creationId xmlns:a16="http://schemas.microsoft.com/office/drawing/2014/main" id="{54F2AC7A-1E07-0FDD-686A-5D86B0B2233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0223" y="1506570"/>
            <a:ext cx="227687" cy="227687"/>
          </a:xfrm>
          <a:prstGeom prst="rect">
            <a:avLst/>
          </a:prstGeom>
        </p:spPr>
      </p:pic>
      <p:pic>
        <p:nvPicPr>
          <p:cNvPr id="11" name="Graphic 10" descr="Checkmark">
            <a:extLst>
              <a:ext uri="{FF2B5EF4-FFF2-40B4-BE49-F238E27FC236}">
                <a16:creationId xmlns:a16="http://schemas.microsoft.com/office/drawing/2014/main" id="{E1EA0B41-00C4-5459-1846-FA3F636E166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9127" y="1787350"/>
            <a:ext cx="227687" cy="227687"/>
          </a:xfrm>
          <a:prstGeom prst="rect">
            <a:avLst/>
          </a:prstGeom>
        </p:spPr>
      </p:pic>
      <p:pic>
        <p:nvPicPr>
          <p:cNvPr id="12" name="Graphic 11" descr="Checkmark">
            <a:extLst>
              <a:ext uri="{FF2B5EF4-FFF2-40B4-BE49-F238E27FC236}">
                <a16:creationId xmlns:a16="http://schemas.microsoft.com/office/drawing/2014/main" id="{984A0445-9CFB-798F-68F8-C3475AEC99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4032" y="2057908"/>
            <a:ext cx="227687" cy="227687"/>
          </a:xfrm>
          <a:prstGeom prst="rect">
            <a:avLst/>
          </a:prstGeom>
        </p:spPr>
      </p:pic>
      <p:pic>
        <p:nvPicPr>
          <p:cNvPr id="13" name="Graphic 12" descr="Checkmark">
            <a:extLst>
              <a:ext uri="{FF2B5EF4-FFF2-40B4-BE49-F238E27FC236}">
                <a16:creationId xmlns:a16="http://schemas.microsoft.com/office/drawing/2014/main" id="{176E95DD-7D21-06F5-FCE7-D7D53E0A99B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9128" y="2631337"/>
            <a:ext cx="227687" cy="227687"/>
          </a:xfrm>
          <a:prstGeom prst="rect">
            <a:avLst/>
          </a:prstGeom>
        </p:spPr>
      </p:pic>
      <p:pic>
        <p:nvPicPr>
          <p:cNvPr id="14" name="Graphic 13" descr="Checkmark">
            <a:extLst>
              <a:ext uri="{FF2B5EF4-FFF2-40B4-BE49-F238E27FC236}">
                <a16:creationId xmlns:a16="http://schemas.microsoft.com/office/drawing/2014/main" id="{57D0F73D-377A-3399-20B3-1F86F8F88F2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0368" y="2914375"/>
            <a:ext cx="227687" cy="227687"/>
          </a:xfrm>
          <a:prstGeom prst="rect">
            <a:avLst/>
          </a:prstGeom>
        </p:spPr>
      </p:pic>
      <p:pic>
        <p:nvPicPr>
          <p:cNvPr id="15" name="Graphic 14" descr="Checkmark">
            <a:extLst>
              <a:ext uri="{FF2B5EF4-FFF2-40B4-BE49-F238E27FC236}">
                <a16:creationId xmlns:a16="http://schemas.microsoft.com/office/drawing/2014/main" id="{110CE650-526C-9C74-153F-674937D2B88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4033" y="3443464"/>
            <a:ext cx="227687" cy="227687"/>
          </a:xfrm>
          <a:prstGeom prst="rect">
            <a:avLst/>
          </a:prstGeom>
        </p:spPr>
      </p:pic>
      <p:pic>
        <p:nvPicPr>
          <p:cNvPr id="16" name="Graphic 15" descr="Checkmark">
            <a:extLst>
              <a:ext uri="{FF2B5EF4-FFF2-40B4-BE49-F238E27FC236}">
                <a16:creationId xmlns:a16="http://schemas.microsoft.com/office/drawing/2014/main" id="{D90C90F5-824F-20F5-F423-DA7ED816B2A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5650" y="3724244"/>
            <a:ext cx="227687" cy="227687"/>
          </a:xfrm>
          <a:prstGeom prst="rect">
            <a:avLst/>
          </a:prstGeom>
        </p:spPr>
      </p:pic>
    </p:spTree>
    <p:extLst>
      <p:ext uri="{BB962C8B-B14F-4D97-AF65-F5344CB8AC3E}">
        <p14:creationId xmlns:p14="http://schemas.microsoft.com/office/powerpoint/2010/main" val="229738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0BDB3-F796-7D45-4F5D-AEB8E3C62B72}"/>
              </a:ext>
            </a:extLst>
          </p:cNvPr>
          <p:cNvSpPr>
            <a:spLocks noGrp="1"/>
          </p:cNvSpPr>
          <p:nvPr>
            <p:ph type="title"/>
          </p:nvPr>
        </p:nvSpPr>
        <p:spPr>
          <a:xfrm>
            <a:off x="191314" y="66540"/>
            <a:ext cx="4380686" cy="369332"/>
          </a:xfrm>
        </p:spPr>
        <p:txBody>
          <a:bodyPr/>
          <a:lstStyle/>
          <a:p>
            <a:r>
              <a:rPr lang="en-US" sz="2400" dirty="0"/>
              <a:t>Budget – City Manual</a:t>
            </a:r>
          </a:p>
        </p:txBody>
      </p:sp>
      <p:sp>
        <p:nvSpPr>
          <p:cNvPr id="3" name="Text Placeholder 2">
            <a:extLst>
              <a:ext uri="{FF2B5EF4-FFF2-40B4-BE49-F238E27FC236}">
                <a16:creationId xmlns:a16="http://schemas.microsoft.com/office/drawing/2014/main" id="{99DBA2C5-9277-6939-E898-3EDFBA5F258A}"/>
              </a:ext>
            </a:extLst>
          </p:cNvPr>
          <p:cNvSpPr>
            <a:spLocks noGrp="1"/>
          </p:cNvSpPr>
          <p:nvPr>
            <p:ph type="body" idx="1"/>
          </p:nvPr>
        </p:nvSpPr>
        <p:spPr>
          <a:xfrm>
            <a:off x="819465" y="1018589"/>
            <a:ext cx="3839997" cy="830997"/>
          </a:xfrm>
        </p:spPr>
        <p:txBody>
          <a:bodyPr/>
          <a:lstStyle/>
          <a:p>
            <a:r>
              <a:rPr lang="en-US" sz="1800" b="1" dirty="0">
                <a:hlinkClick r:id="rId2">
                  <a:extLst>
                    <a:ext uri="{A12FA001-AC4F-418D-AE19-62706E023703}">
                      <ahyp:hlinkClr xmlns:ahyp="http://schemas.microsoft.com/office/drawing/2018/hyperlinkcolor" val="tx"/>
                    </a:ext>
                  </a:extLst>
                </a:hlinkClick>
              </a:rPr>
              <a:t>https://www.commerce.alaska.gov/web/Portals/4/pub/BudgetManual.pdf</a:t>
            </a:r>
            <a:r>
              <a:rPr lang="en-US" sz="1800" b="1" dirty="0"/>
              <a:t> </a:t>
            </a:r>
          </a:p>
          <a:p>
            <a:endParaRPr lang="en-US" dirty="0"/>
          </a:p>
        </p:txBody>
      </p:sp>
      <p:sp>
        <p:nvSpPr>
          <p:cNvPr id="4" name="Slide Number Placeholder 3">
            <a:extLst>
              <a:ext uri="{FF2B5EF4-FFF2-40B4-BE49-F238E27FC236}">
                <a16:creationId xmlns:a16="http://schemas.microsoft.com/office/drawing/2014/main" id="{FCF3390E-08E4-E083-4BA8-F597AEEBAACC}"/>
              </a:ext>
            </a:extLst>
          </p:cNvPr>
          <p:cNvSpPr>
            <a:spLocks noGrp="1"/>
          </p:cNvSpPr>
          <p:nvPr>
            <p:ph type="sldNum" sz="quarter" idx="7"/>
          </p:nvPr>
        </p:nvSpPr>
        <p:spPr/>
        <p:txBody>
          <a:bodyPr/>
          <a:lstStyle/>
          <a:p>
            <a:fld id="{B6F15528-21DE-4FAA-801E-634DDDAF4B2B}" type="slidenum">
              <a:rPr lang="en-US" smtClean="0"/>
              <a:pPr/>
              <a:t>28</a:t>
            </a:fld>
            <a:endParaRPr lang="en-US" dirty="0"/>
          </a:p>
        </p:txBody>
      </p:sp>
      <p:sp>
        <p:nvSpPr>
          <p:cNvPr id="5" name="Footer Placeholder 4">
            <a:extLst>
              <a:ext uri="{FF2B5EF4-FFF2-40B4-BE49-F238E27FC236}">
                <a16:creationId xmlns:a16="http://schemas.microsoft.com/office/drawing/2014/main" id="{C6740C79-48C3-F5AA-68FF-5A2BC6F4AD1A}"/>
              </a:ext>
            </a:extLst>
          </p:cNvPr>
          <p:cNvSpPr>
            <a:spLocks noGrp="1"/>
          </p:cNvSpPr>
          <p:nvPr>
            <p:ph type="ftr" sz="quarter" idx="5"/>
          </p:nvPr>
        </p:nvSpPr>
        <p:spPr/>
        <p:txBody>
          <a:bodyPr/>
          <a:lstStyle/>
          <a:p>
            <a:pPr marL="10397">
              <a:spcBef>
                <a:spcPts val="168"/>
              </a:spcBef>
            </a:pPr>
            <a:r>
              <a:rPr lang="en-US" sz="2100" b="1" spc="107" dirty="0"/>
              <a:t>Best Practices Category: Financial</a:t>
            </a:r>
            <a:endParaRPr lang="en-US" sz="2400" spc="107" dirty="0"/>
          </a:p>
        </p:txBody>
      </p:sp>
      <p:sp>
        <p:nvSpPr>
          <p:cNvPr id="6" name="Date Placeholder 5">
            <a:extLst>
              <a:ext uri="{FF2B5EF4-FFF2-40B4-BE49-F238E27FC236}">
                <a16:creationId xmlns:a16="http://schemas.microsoft.com/office/drawing/2014/main" id="{51BC7E24-3B62-AA2C-360B-29323EF0224B}"/>
              </a:ext>
            </a:extLst>
          </p:cNvPr>
          <p:cNvSpPr>
            <a:spLocks noGrp="1"/>
          </p:cNvSpPr>
          <p:nvPr>
            <p:ph type="dt" sz="half" idx="6"/>
          </p:nvPr>
        </p:nvSpPr>
        <p:spPr/>
        <p:txBody>
          <a:bodyPr/>
          <a:lstStyle/>
          <a:p>
            <a:fld id="{7E521325-F61E-4519-BE52-9D35F68BDD3E}" type="datetime1">
              <a:rPr lang="en-US" smtClean="0"/>
              <a:t>6/12/2024</a:t>
            </a:fld>
            <a:endParaRPr lang="en-US" dirty="0"/>
          </a:p>
        </p:txBody>
      </p:sp>
      <p:pic>
        <p:nvPicPr>
          <p:cNvPr id="7" name="Picture 6">
            <a:extLst>
              <a:ext uri="{FF2B5EF4-FFF2-40B4-BE49-F238E27FC236}">
                <a16:creationId xmlns:a16="http://schemas.microsoft.com/office/drawing/2014/main" id="{852C3528-FEA3-40A3-60CB-7B71CE531F5F}"/>
              </a:ext>
            </a:extLst>
          </p:cNvPr>
          <p:cNvPicPr>
            <a:picLocks noChangeAspect="1"/>
          </p:cNvPicPr>
          <p:nvPr/>
        </p:nvPicPr>
        <p:blipFill>
          <a:blip r:embed="rId3"/>
          <a:stretch>
            <a:fillRect/>
          </a:stretch>
        </p:blipFill>
        <p:spPr>
          <a:xfrm>
            <a:off x="5020022" y="712066"/>
            <a:ext cx="2384270" cy="3145564"/>
          </a:xfrm>
          <a:prstGeom prst="rect">
            <a:avLst/>
          </a:prstGeom>
          <a:ln w="38100">
            <a:solidFill>
              <a:schemeClr val="accent1">
                <a:lumMod val="50000"/>
              </a:schemeClr>
            </a:solidFill>
          </a:ln>
        </p:spPr>
      </p:pic>
      <p:pic>
        <p:nvPicPr>
          <p:cNvPr id="9" name="Picture 8">
            <a:extLst>
              <a:ext uri="{FF2B5EF4-FFF2-40B4-BE49-F238E27FC236}">
                <a16:creationId xmlns:a16="http://schemas.microsoft.com/office/drawing/2014/main" id="{B1B1C1B3-8E9C-A132-6A9E-DAAB61C21FA0}"/>
              </a:ext>
            </a:extLst>
          </p:cNvPr>
          <p:cNvPicPr>
            <a:picLocks noChangeAspect="1"/>
          </p:cNvPicPr>
          <p:nvPr/>
        </p:nvPicPr>
        <p:blipFill>
          <a:blip r:embed="rId4"/>
          <a:stretch>
            <a:fillRect/>
          </a:stretch>
        </p:blipFill>
        <p:spPr>
          <a:xfrm>
            <a:off x="1503232" y="1822532"/>
            <a:ext cx="2035098" cy="2035098"/>
          </a:xfrm>
          <a:prstGeom prst="rect">
            <a:avLst/>
          </a:prstGeom>
        </p:spPr>
      </p:pic>
    </p:spTree>
    <p:extLst>
      <p:ext uri="{BB962C8B-B14F-4D97-AF65-F5344CB8AC3E}">
        <p14:creationId xmlns:p14="http://schemas.microsoft.com/office/powerpoint/2010/main" val="931615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6C09-021B-AD71-CAF2-1A591E45147E}"/>
              </a:ext>
            </a:extLst>
          </p:cNvPr>
          <p:cNvSpPr>
            <a:spLocks noGrp="1"/>
          </p:cNvSpPr>
          <p:nvPr>
            <p:ph type="title"/>
          </p:nvPr>
        </p:nvSpPr>
        <p:spPr>
          <a:xfrm>
            <a:off x="191314" y="66540"/>
            <a:ext cx="4380686" cy="369332"/>
          </a:xfrm>
        </p:spPr>
        <p:txBody>
          <a:bodyPr/>
          <a:lstStyle/>
          <a:p>
            <a:r>
              <a:rPr lang="en-US" sz="2400" dirty="0"/>
              <a:t>Model Budget – 15 Points</a:t>
            </a:r>
          </a:p>
        </p:txBody>
      </p:sp>
      <p:sp>
        <p:nvSpPr>
          <p:cNvPr id="4" name="Footer Placeholder 3">
            <a:extLst>
              <a:ext uri="{FF2B5EF4-FFF2-40B4-BE49-F238E27FC236}">
                <a16:creationId xmlns:a16="http://schemas.microsoft.com/office/drawing/2014/main" id="{C27AFC6F-13E4-000D-10AF-EE4FCE23B553}"/>
              </a:ext>
            </a:extLst>
          </p:cNvPr>
          <p:cNvSpPr>
            <a:spLocks noGrp="1"/>
          </p:cNvSpPr>
          <p:nvPr>
            <p:ph type="ftr" sz="quarter" idx="5"/>
          </p:nvPr>
        </p:nvSpPr>
        <p:spPr>
          <a:xfrm>
            <a:off x="1247698" y="4524665"/>
            <a:ext cx="5724603" cy="764312"/>
          </a:xfrm>
        </p:spPr>
        <p:txBody>
          <a:bodyPr/>
          <a:lstStyle/>
          <a:p>
            <a:pPr marL="10397">
              <a:spcBef>
                <a:spcPts val="168"/>
              </a:spcBef>
            </a:pPr>
            <a:r>
              <a:rPr lang="en-US" sz="2400" b="1" spc="107" dirty="0"/>
              <a:t>Best Practices Category: Financial</a:t>
            </a:r>
            <a:endParaRPr lang="en-US" sz="2800" spc="107" dirty="0"/>
          </a:p>
          <a:p>
            <a:pPr marL="10397">
              <a:spcBef>
                <a:spcPts val="168"/>
              </a:spcBef>
            </a:pPr>
            <a:endParaRPr lang="en-US" sz="2400" spc="107" dirty="0"/>
          </a:p>
        </p:txBody>
      </p:sp>
      <p:sp>
        <p:nvSpPr>
          <p:cNvPr id="5" name="Slide Number Placeholder 4">
            <a:extLst>
              <a:ext uri="{FF2B5EF4-FFF2-40B4-BE49-F238E27FC236}">
                <a16:creationId xmlns:a16="http://schemas.microsoft.com/office/drawing/2014/main" id="{361CC891-D58E-CE0F-D36E-8B963666E5C1}"/>
              </a:ext>
            </a:extLst>
          </p:cNvPr>
          <p:cNvSpPr>
            <a:spLocks noGrp="1"/>
          </p:cNvSpPr>
          <p:nvPr>
            <p:ph type="sldNum" sz="quarter" idx="7"/>
          </p:nvPr>
        </p:nvSpPr>
        <p:spPr/>
        <p:txBody>
          <a:bodyPr/>
          <a:lstStyle/>
          <a:p>
            <a:fld id="{B6F15528-21DE-4FAA-801E-634DDDAF4B2B}" type="slidenum">
              <a:rPr lang="en-US" smtClean="0"/>
              <a:pPr/>
              <a:t>29</a:t>
            </a:fld>
            <a:endParaRPr lang="en-US" dirty="0"/>
          </a:p>
        </p:txBody>
      </p:sp>
      <p:sp>
        <p:nvSpPr>
          <p:cNvPr id="6" name="Date Placeholder 5">
            <a:extLst>
              <a:ext uri="{FF2B5EF4-FFF2-40B4-BE49-F238E27FC236}">
                <a16:creationId xmlns:a16="http://schemas.microsoft.com/office/drawing/2014/main" id="{42F343E7-C7D6-7AEB-4B3E-FBE8A6FDE8B3}"/>
              </a:ext>
            </a:extLst>
          </p:cNvPr>
          <p:cNvSpPr>
            <a:spLocks noGrp="1"/>
          </p:cNvSpPr>
          <p:nvPr>
            <p:ph type="dt" sz="half" idx="6"/>
          </p:nvPr>
        </p:nvSpPr>
        <p:spPr/>
        <p:txBody>
          <a:bodyPr/>
          <a:lstStyle/>
          <a:p>
            <a:fld id="{7C18D70C-5C37-4598-B93F-886C999CE9B7}" type="datetime1">
              <a:rPr lang="en-US" smtClean="0"/>
              <a:t>6/12/2024</a:t>
            </a:fld>
            <a:endParaRPr lang="en-US" dirty="0"/>
          </a:p>
        </p:txBody>
      </p:sp>
      <p:sp>
        <p:nvSpPr>
          <p:cNvPr id="7" name="Content Placeholder 7">
            <a:extLst>
              <a:ext uri="{FF2B5EF4-FFF2-40B4-BE49-F238E27FC236}">
                <a16:creationId xmlns:a16="http://schemas.microsoft.com/office/drawing/2014/main" id="{91BCB693-73BA-0C61-6163-39F98DFFC936}"/>
              </a:ext>
            </a:extLst>
          </p:cNvPr>
          <p:cNvSpPr txBox="1">
            <a:spLocks noGrp="1"/>
          </p:cNvSpPr>
          <p:nvPr>
            <p:ph type="body" idx="1"/>
          </p:nvPr>
        </p:nvSpPr>
        <p:spPr>
          <a:xfrm>
            <a:off x="353978" y="405820"/>
            <a:ext cx="5724603" cy="4315421"/>
          </a:xfrm>
          <a:prstGeom prst="rect">
            <a:avLst/>
          </a:prstGeom>
        </p:spPr>
        <p:txBody>
          <a:bodyPr vert="horz" lIns="68580" tIns="34290" rIns="68580" bIns="34290" rtlCol="0">
            <a:noAutofit/>
          </a:bodyPr>
          <a:lstStyle>
            <a:lvl1pPr marL="0" indent="0" algn="l" defTabSz="914400" rtl="0" eaLnBrk="1" latinLnBrk="0" hangingPunct="1">
              <a:spcBef>
                <a:spcPct val="20000"/>
              </a:spcBef>
              <a:buFont typeface="Arial" panose="020B0604020202020204" pitchFamily="34" charset="0"/>
              <a:buNone/>
              <a:defRPr sz="3200" b="1" kern="1200">
                <a:solidFill>
                  <a:schemeClr val="tx1"/>
                </a:solidFill>
                <a:latin typeface="Garamond" panose="02020404030301010803" pitchFamily="18" charset="0"/>
                <a:ea typeface="+mn-ea"/>
                <a:cs typeface="+mn-cs"/>
              </a:defRPr>
            </a:lvl1pPr>
            <a:lvl2pPr marL="568325" indent="-338138"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914400" indent="-346075"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260475" indent="-346075"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q"/>
            </a:pPr>
            <a:r>
              <a:rPr lang="en-US" sz="1400" dirty="0">
                <a:latin typeface="+mn-lt"/>
              </a:rPr>
              <a:t>“Overall Budget” – must cover both utility &amp; the overall organization.</a:t>
            </a:r>
          </a:p>
          <a:p>
            <a:pPr lvl="1">
              <a:buFont typeface="Wingdings" panose="05000000000000000000" pitchFamily="2" charset="2"/>
              <a:buChar char="q"/>
            </a:pPr>
            <a:r>
              <a:rPr lang="en-US" sz="1400" dirty="0">
                <a:latin typeface="+mn-lt"/>
              </a:rPr>
              <a:t>Budget must be adopted by the governing body.</a:t>
            </a:r>
          </a:p>
          <a:p>
            <a:pPr lvl="1">
              <a:buFont typeface="Wingdings" panose="05000000000000000000" pitchFamily="2" charset="2"/>
              <a:buChar char="q"/>
            </a:pPr>
            <a:r>
              <a:rPr lang="en-US" sz="1400" dirty="0">
                <a:latin typeface="+mn-lt"/>
              </a:rPr>
              <a:t>Budget must be balanced (revenues ≥ expenses).</a:t>
            </a:r>
          </a:p>
          <a:p>
            <a:pPr lvl="1">
              <a:buFont typeface="Wingdings" panose="05000000000000000000" pitchFamily="2" charset="2"/>
              <a:buChar char="q"/>
            </a:pPr>
            <a:r>
              <a:rPr lang="en-US" sz="1400" dirty="0">
                <a:latin typeface="+mn-lt"/>
              </a:rPr>
              <a:t>Budget must be realistic (consider past budgets, current situations, business plans, etc.).</a:t>
            </a:r>
          </a:p>
          <a:p>
            <a:pPr lvl="1">
              <a:buFont typeface="Wingdings" panose="05000000000000000000" pitchFamily="2" charset="2"/>
              <a:buChar char="q"/>
            </a:pPr>
            <a:r>
              <a:rPr lang="en-US" sz="1400" dirty="0">
                <a:latin typeface="+mn-lt"/>
              </a:rPr>
              <a:t>Income &amp; expenses must be detailed.</a:t>
            </a:r>
          </a:p>
          <a:p>
            <a:pPr lvl="1">
              <a:buFont typeface="Wingdings" panose="05000000000000000000" pitchFamily="2" charset="2"/>
              <a:buChar char="q"/>
            </a:pPr>
            <a:r>
              <a:rPr lang="en-US" sz="1400" dirty="0">
                <a:latin typeface="+mn-lt"/>
              </a:rPr>
              <a:t>Utility enterprise shown separate from other functions of the owner.</a:t>
            </a:r>
          </a:p>
          <a:p>
            <a:pPr lvl="1">
              <a:buFont typeface="Wingdings" panose="05000000000000000000" pitchFamily="2" charset="2"/>
              <a:buChar char="q"/>
            </a:pPr>
            <a:r>
              <a:rPr lang="en-US" sz="1400" dirty="0">
                <a:latin typeface="+mn-lt"/>
              </a:rPr>
              <a:t>If subsidies are depended upon, they must be identified and documented, and tracked in monthly financial reports.</a:t>
            </a:r>
          </a:p>
          <a:p>
            <a:pPr lvl="1">
              <a:buFont typeface="Wingdings" panose="05000000000000000000" pitchFamily="2" charset="2"/>
              <a:buChar char="q"/>
            </a:pPr>
            <a:r>
              <a:rPr lang="en-US" sz="1400" dirty="0">
                <a:latin typeface="+mn-lt"/>
              </a:rPr>
              <a:t>Budget must be tracked via monthly financial reports.</a:t>
            </a:r>
          </a:p>
          <a:p>
            <a:pPr lvl="1">
              <a:buFont typeface="Wingdings" panose="05000000000000000000" pitchFamily="2" charset="2"/>
              <a:buChar char="q"/>
            </a:pPr>
            <a:r>
              <a:rPr lang="en-US" sz="1400" dirty="0">
                <a:latin typeface="+mn-lt"/>
              </a:rPr>
              <a:t>Monthly financial reports must be in cash basis, and compare budget-to-actual year-to-date.</a:t>
            </a:r>
          </a:p>
          <a:p>
            <a:pPr lvl="1">
              <a:buFont typeface="Wingdings" panose="05000000000000000000" pitchFamily="2" charset="2"/>
              <a:buChar char="q"/>
            </a:pPr>
            <a:r>
              <a:rPr lang="en-US" sz="1400" dirty="0">
                <a:latin typeface="+mn-lt"/>
              </a:rPr>
              <a:t>Governing body’s meeting minutes must show that reports are received &amp; reviewed.</a:t>
            </a:r>
          </a:p>
          <a:p>
            <a:pPr lvl="1">
              <a:buFont typeface="Wingdings" panose="05000000000000000000" pitchFamily="2" charset="2"/>
              <a:buChar char="q"/>
            </a:pPr>
            <a:r>
              <a:rPr lang="en-US" sz="1400" dirty="0">
                <a:latin typeface="+mn-lt"/>
              </a:rPr>
              <a:t>Budget amendments as needed.</a:t>
            </a:r>
          </a:p>
          <a:p>
            <a:pPr lvl="1">
              <a:buFont typeface="Wingdings" panose="05000000000000000000" pitchFamily="2" charset="2"/>
              <a:buChar char="q"/>
            </a:pPr>
            <a:endParaRPr lang="en-US" sz="1400" dirty="0"/>
          </a:p>
          <a:p>
            <a:pPr lvl="1">
              <a:buFont typeface="Wingdings" panose="05000000000000000000" pitchFamily="2" charset="2"/>
              <a:buChar char="§"/>
            </a:pPr>
            <a:endParaRPr lang="en-US" sz="1400" dirty="0"/>
          </a:p>
        </p:txBody>
      </p:sp>
      <p:pic>
        <p:nvPicPr>
          <p:cNvPr id="8" name="Picture 7">
            <a:extLst>
              <a:ext uri="{FF2B5EF4-FFF2-40B4-BE49-F238E27FC236}">
                <a16:creationId xmlns:a16="http://schemas.microsoft.com/office/drawing/2014/main" id="{545C4ADE-785A-BC5C-47B8-94A4BF5A50C2}"/>
              </a:ext>
            </a:extLst>
          </p:cNvPr>
          <p:cNvPicPr>
            <a:picLocks noChangeAspect="1"/>
          </p:cNvPicPr>
          <p:nvPr/>
        </p:nvPicPr>
        <p:blipFill>
          <a:blip r:embed="rId2"/>
          <a:stretch>
            <a:fillRect/>
          </a:stretch>
        </p:blipFill>
        <p:spPr>
          <a:xfrm>
            <a:off x="6054727" y="67847"/>
            <a:ext cx="2604314" cy="4624903"/>
          </a:xfrm>
          <a:prstGeom prst="rect">
            <a:avLst/>
          </a:prstGeom>
        </p:spPr>
      </p:pic>
      <p:pic>
        <p:nvPicPr>
          <p:cNvPr id="9" name="Graphic 8" descr="Checkmark">
            <a:extLst>
              <a:ext uri="{FF2B5EF4-FFF2-40B4-BE49-F238E27FC236}">
                <a16:creationId xmlns:a16="http://schemas.microsoft.com/office/drawing/2014/main" id="{A9DA798C-B637-CAEC-C756-22099D93E31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603" y="350106"/>
            <a:ext cx="282342" cy="282342"/>
          </a:xfrm>
          <a:prstGeom prst="rect">
            <a:avLst/>
          </a:prstGeom>
        </p:spPr>
      </p:pic>
      <p:pic>
        <p:nvPicPr>
          <p:cNvPr id="10" name="Graphic 9" descr="Checkmark">
            <a:extLst>
              <a:ext uri="{FF2B5EF4-FFF2-40B4-BE49-F238E27FC236}">
                <a16:creationId xmlns:a16="http://schemas.microsoft.com/office/drawing/2014/main" id="{38B0E19F-7E51-4D46-12DF-634AF904BEA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603" y="1152015"/>
            <a:ext cx="282342" cy="282342"/>
          </a:xfrm>
          <a:prstGeom prst="rect">
            <a:avLst/>
          </a:prstGeom>
        </p:spPr>
      </p:pic>
      <p:pic>
        <p:nvPicPr>
          <p:cNvPr id="11" name="Graphic 10" descr="Checkmark">
            <a:extLst>
              <a:ext uri="{FF2B5EF4-FFF2-40B4-BE49-F238E27FC236}">
                <a16:creationId xmlns:a16="http://schemas.microsoft.com/office/drawing/2014/main" id="{D72B9475-7F52-A72B-E633-A58D449B669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603" y="1599771"/>
            <a:ext cx="282342" cy="282342"/>
          </a:xfrm>
          <a:prstGeom prst="rect">
            <a:avLst/>
          </a:prstGeom>
        </p:spPr>
      </p:pic>
      <p:pic>
        <p:nvPicPr>
          <p:cNvPr id="12" name="Graphic 11" descr="Checkmark">
            <a:extLst>
              <a:ext uri="{FF2B5EF4-FFF2-40B4-BE49-F238E27FC236}">
                <a16:creationId xmlns:a16="http://schemas.microsoft.com/office/drawing/2014/main" id="{F6EDA973-A103-6507-96FF-E0072E4B79A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603" y="1831332"/>
            <a:ext cx="282342" cy="282342"/>
          </a:xfrm>
          <a:prstGeom prst="rect">
            <a:avLst/>
          </a:prstGeom>
        </p:spPr>
      </p:pic>
      <p:pic>
        <p:nvPicPr>
          <p:cNvPr id="13" name="Graphic 12" descr="Checkmark">
            <a:extLst>
              <a:ext uri="{FF2B5EF4-FFF2-40B4-BE49-F238E27FC236}">
                <a16:creationId xmlns:a16="http://schemas.microsoft.com/office/drawing/2014/main" id="{8103BEB0-12E0-9826-2DFD-59030D340CB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603" y="2113674"/>
            <a:ext cx="282342" cy="282342"/>
          </a:xfrm>
          <a:prstGeom prst="rect">
            <a:avLst/>
          </a:prstGeom>
        </p:spPr>
      </p:pic>
      <p:pic>
        <p:nvPicPr>
          <p:cNvPr id="14" name="Graphic 13" descr="Checkmark">
            <a:extLst>
              <a:ext uri="{FF2B5EF4-FFF2-40B4-BE49-F238E27FC236}">
                <a16:creationId xmlns:a16="http://schemas.microsoft.com/office/drawing/2014/main" id="{A708877F-EF18-E323-2F94-DBFA96DAA1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603" y="860587"/>
            <a:ext cx="282342" cy="282342"/>
          </a:xfrm>
          <a:prstGeom prst="rect">
            <a:avLst/>
          </a:prstGeom>
        </p:spPr>
      </p:pic>
      <p:pic>
        <p:nvPicPr>
          <p:cNvPr id="15" name="Graphic 14" descr="Checkmark">
            <a:extLst>
              <a:ext uri="{FF2B5EF4-FFF2-40B4-BE49-F238E27FC236}">
                <a16:creationId xmlns:a16="http://schemas.microsoft.com/office/drawing/2014/main" id="{B61F8696-238B-E318-4134-A07E3F9CCD7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603" y="2571749"/>
            <a:ext cx="282342" cy="282342"/>
          </a:xfrm>
          <a:prstGeom prst="rect">
            <a:avLst/>
          </a:prstGeom>
        </p:spPr>
      </p:pic>
      <p:pic>
        <p:nvPicPr>
          <p:cNvPr id="16" name="Graphic 15" descr="Checkmark">
            <a:extLst>
              <a:ext uri="{FF2B5EF4-FFF2-40B4-BE49-F238E27FC236}">
                <a16:creationId xmlns:a16="http://schemas.microsoft.com/office/drawing/2014/main" id="{30B4B381-9C37-A502-BF66-29B3F158F24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603" y="3283233"/>
            <a:ext cx="282342" cy="282342"/>
          </a:xfrm>
          <a:prstGeom prst="rect">
            <a:avLst/>
          </a:prstGeom>
        </p:spPr>
      </p:pic>
      <p:pic>
        <p:nvPicPr>
          <p:cNvPr id="17" name="Graphic 16" descr="Checkmark">
            <a:extLst>
              <a:ext uri="{FF2B5EF4-FFF2-40B4-BE49-F238E27FC236}">
                <a16:creationId xmlns:a16="http://schemas.microsoft.com/office/drawing/2014/main" id="{4A903D88-C1F6-057F-CCDB-A6E1687A36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603" y="2850112"/>
            <a:ext cx="282342" cy="282342"/>
          </a:xfrm>
          <a:prstGeom prst="rect">
            <a:avLst/>
          </a:prstGeom>
        </p:spPr>
      </p:pic>
      <p:pic>
        <p:nvPicPr>
          <p:cNvPr id="18" name="Graphic 17" descr="Checkmark">
            <a:extLst>
              <a:ext uri="{FF2B5EF4-FFF2-40B4-BE49-F238E27FC236}">
                <a16:creationId xmlns:a16="http://schemas.microsoft.com/office/drawing/2014/main" id="{148DD3C2-06E0-F773-1CD6-C497AB10B61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603" y="612703"/>
            <a:ext cx="282342" cy="282342"/>
          </a:xfrm>
          <a:prstGeom prst="rect">
            <a:avLst/>
          </a:prstGeom>
        </p:spPr>
      </p:pic>
      <p:pic>
        <p:nvPicPr>
          <p:cNvPr id="19" name="Graphic 18" descr="Checkmark">
            <a:extLst>
              <a:ext uri="{FF2B5EF4-FFF2-40B4-BE49-F238E27FC236}">
                <a16:creationId xmlns:a16="http://schemas.microsoft.com/office/drawing/2014/main" id="{3D899F9A-C989-A637-DCE8-00858A668A6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603" y="3758715"/>
            <a:ext cx="282342" cy="282342"/>
          </a:xfrm>
          <a:prstGeom prst="rect">
            <a:avLst/>
          </a:prstGeom>
        </p:spPr>
      </p:pic>
    </p:spTree>
    <p:extLst>
      <p:ext uri="{BB962C8B-B14F-4D97-AF65-F5344CB8AC3E}">
        <p14:creationId xmlns:p14="http://schemas.microsoft.com/office/powerpoint/2010/main" val="167957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500"/>
                                        <p:tgtEl>
                                          <p:spTgt spid="7">
                                            <p:txEl>
                                              <p:pRg st="10" end="10"/>
                                            </p:txEl>
                                          </p:spTgt>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par>
                          <p:cTn id="66" fill="hold">
                            <p:stCondLst>
                              <p:cond delay="1500"/>
                            </p:stCondLst>
                            <p:childTnLst>
                              <p:par>
                                <p:cTn id="67" presetID="10" presetClass="entr" presetSubtype="0"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childTnLst>
                                </p:cTn>
                              </p:par>
                            </p:childTnLst>
                          </p:cTn>
                        </p:par>
                        <p:par>
                          <p:cTn id="70" fill="hold">
                            <p:stCondLst>
                              <p:cond delay="2000"/>
                            </p:stCondLst>
                            <p:childTnLst>
                              <p:par>
                                <p:cTn id="71" presetID="10" presetClass="entr" presetSubtype="0"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childTnLst>
                          </p:cTn>
                        </p:par>
                        <p:par>
                          <p:cTn id="74" fill="hold">
                            <p:stCondLst>
                              <p:cond delay="2500"/>
                            </p:stCondLst>
                            <p:childTnLst>
                              <p:par>
                                <p:cTn id="75" presetID="10" presetClass="entr" presetSubtype="0"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childTnLst>
                          </p:cTn>
                        </p:par>
                        <p:par>
                          <p:cTn id="78" fill="hold">
                            <p:stCondLst>
                              <p:cond delay="3000"/>
                            </p:stCondLst>
                            <p:childTnLst>
                              <p:par>
                                <p:cTn id="79" presetID="10" presetClass="entr" presetSubtype="0" fill="hold"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childTnLst>
                          </p:cTn>
                        </p:par>
                        <p:par>
                          <p:cTn id="82" fill="hold">
                            <p:stCondLst>
                              <p:cond delay="3500"/>
                            </p:stCondLst>
                            <p:childTnLst>
                              <p:par>
                                <p:cTn id="83" presetID="10" presetClass="entr" presetSubtype="0"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500"/>
                                        <p:tgtEl>
                                          <p:spTgt spid="15"/>
                                        </p:tgtEl>
                                      </p:cBhvr>
                                    </p:animEffect>
                                  </p:childTnLst>
                                </p:cTn>
                              </p:par>
                            </p:childTnLst>
                          </p:cTn>
                        </p:par>
                        <p:par>
                          <p:cTn id="86" fill="hold">
                            <p:stCondLst>
                              <p:cond delay="4000"/>
                            </p:stCondLst>
                            <p:childTnLst>
                              <p:par>
                                <p:cTn id="87" presetID="10" presetClass="entr" presetSubtype="0"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childTnLst>
                                </p:cTn>
                              </p:par>
                            </p:childTnLst>
                          </p:cTn>
                        </p:par>
                        <p:par>
                          <p:cTn id="90" fill="hold">
                            <p:stCondLst>
                              <p:cond delay="4500"/>
                            </p:stCondLst>
                            <p:childTnLst>
                              <p:par>
                                <p:cTn id="91" presetID="10" presetClass="entr" presetSubtype="0" fill="hold" nodeType="after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par>
                          <p:cTn id="94" fill="hold">
                            <p:stCondLst>
                              <p:cond delay="5000"/>
                            </p:stCondLst>
                            <p:childTnLst>
                              <p:par>
                                <p:cTn id="95" presetID="10" presetClass="entr" presetSubtype="0"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500"/>
                                        <p:tgtEl>
                                          <p:spTgt spid="18"/>
                                        </p:tgtEl>
                                      </p:cBhvr>
                                    </p:animEffect>
                                  </p:childTnLst>
                                </p:cTn>
                              </p:par>
                            </p:childTnLst>
                          </p:cTn>
                        </p:par>
                        <p:par>
                          <p:cTn id="98" fill="hold">
                            <p:stCondLst>
                              <p:cond delay="5500"/>
                            </p:stCondLst>
                            <p:childTnLst>
                              <p:par>
                                <p:cTn id="99" presetID="10" presetClass="entr" presetSubtype="0" fill="hold" nodeType="after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575D26-739E-2B5A-B9CC-7E1F59DB478C}"/>
              </a:ext>
            </a:extLst>
          </p:cNvPr>
          <p:cNvSpPr>
            <a:spLocks noGrp="1"/>
          </p:cNvSpPr>
          <p:nvPr>
            <p:ph type="sldNum" sz="quarter" idx="7"/>
          </p:nvPr>
        </p:nvSpPr>
        <p:spPr/>
        <p:txBody>
          <a:bodyPr/>
          <a:lstStyle/>
          <a:p>
            <a:fld id="{B6F15528-21DE-4FAA-801E-634DDDAF4B2B}" type="slidenum">
              <a:rPr lang="en-US" smtClean="0"/>
              <a:pPr/>
              <a:t>3</a:t>
            </a:fld>
            <a:endParaRPr lang="en-US" dirty="0"/>
          </a:p>
        </p:txBody>
      </p:sp>
      <p:sp>
        <p:nvSpPr>
          <p:cNvPr id="5" name="Footer Placeholder 4">
            <a:extLst>
              <a:ext uri="{FF2B5EF4-FFF2-40B4-BE49-F238E27FC236}">
                <a16:creationId xmlns:a16="http://schemas.microsoft.com/office/drawing/2014/main" id="{C5064206-05C8-35F0-6109-E3272BEBD4F6}"/>
              </a:ext>
            </a:extLst>
          </p:cNvPr>
          <p:cNvSpPr>
            <a:spLocks noGrp="1"/>
          </p:cNvSpPr>
          <p:nvPr>
            <p:ph type="ftr" sz="quarter" idx="5"/>
          </p:nvPr>
        </p:nvSpPr>
        <p:spPr/>
        <p:txBody>
          <a:bodyPr/>
          <a:lstStyle/>
          <a:p>
            <a:pPr marL="10397">
              <a:spcBef>
                <a:spcPts val="168"/>
              </a:spcBef>
            </a:pPr>
            <a:r>
              <a:rPr lang="en-US" sz="2100" b="1" spc="107" dirty="0"/>
              <a:t>Division of Community and Regional Affairs</a:t>
            </a:r>
            <a:endParaRPr lang="en-US" spc="107" dirty="0"/>
          </a:p>
        </p:txBody>
      </p:sp>
      <p:sp>
        <p:nvSpPr>
          <p:cNvPr id="6" name="Date Placeholder 5">
            <a:extLst>
              <a:ext uri="{FF2B5EF4-FFF2-40B4-BE49-F238E27FC236}">
                <a16:creationId xmlns:a16="http://schemas.microsoft.com/office/drawing/2014/main" id="{A394BC5A-3A41-F30F-6FC0-0C9FCB17CC27}"/>
              </a:ext>
            </a:extLst>
          </p:cNvPr>
          <p:cNvSpPr>
            <a:spLocks noGrp="1"/>
          </p:cNvSpPr>
          <p:nvPr>
            <p:ph type="dt" sz="half" idx="6"/>
          </p:nvPr>
        </p:nvSpPr>
        <p:spPr/>
        <p:txBody>
          <a:bodyPr/>
          <a:lstStyle/>
          <a:p>
            <a:fld id="{8FDA29E9-3F69-443F-BD28-7817CBD20D83}" type="datetime1">
              <a:rPr lang="en-US" smtClean="0"/>
              <a:t>6/12/2024</a:t>
            </a:fld>
            <a:endParaRPr lang="en-US" dirty="0"/>
          </a:p>
        </p:txBody>
      </p:sp>
      <p:graphicFrame>
        <p:nvGraphicFramePr>
          <p:cNvPr id="7" name="Diagram 6">
            <a:extLst>
              <a:ext uri="{FF2B5EF4-FFF2-40B4-BE49-F238E27FC236}">
                <a16:creationId xmlns:a16="http://schemas.microsoft.com/office/drawing/2014/main" id="{08395AD6-E275-7DF9-78A0-EFFAEE4BB9FB}"/>
              </a:ext>
            </a:extLst>
          </p:cNvPr>
          <p:cNvGraphicFramePr/>
          <p:nvPr>
            <p:extLst>
              <p:ext uri="{D42A27DB-BD31-4B8C-83A1-F6EECF244321}">
                <p14:modId xmlns:p14="http://schemas.microsoft.com/office/powerpoint/2010/main" val="3341538400"/>
              </p:ext>
            </p:extLst>
          </p:nvPr>
        </p:nvGraphicFramePr>
        <p:xfrm>
          <a:off x="1637051" y="412229"/>
          <a:ext cx="5869898" cy="3736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0867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0D5FE-70A4-232C-71D2-03BF273A0B49}"/>
              </a:ext>
            </a:extLst>
          </p:cNvPr>
          <p:cNvSpPr>
            <a:spLocks noGrp="1"/>
          </p:cNvSpPr>
          <p:nvPr>
            <p:ph type="title"/>
          </p:nvPr>
        </p:nvSpPr>
        <p:spPr>
          <a:xfrm>
            <a:off x="191314" y="66540"/>
            <a:ext cx="4380686" cy="369332"/>
          </a:xfrm>
        </p:spPr>
        <p:txBody>
          <a:bodyPr/>
          <a:lstStyle/>
          <a:p>
            <a:r>
              <a:rPr lang="en-US" sz="2400" dirty="0"/>
              <a:t>Budget – Model Ordinance</a:t>
            </a:r>
          </a:p>
        </p:txBody>
      </p:sp>
      <p:sp>
        <p:nvSpPr>
          <p:cNvPr id="3" name="Text Placeholder 2">
            <a:extLst>
              <a:ext uri="{FF2B5EF4-FFF2-40B4-BE49-F238E27FC236}">
                <a16:creationId xmlns:a16="http://schemas.microsoft.com/office/drawing/2014/main" id="{104C57AC-8420-B2F9-24AD-B92A35E1C31D}"/>
              </a:ext>
            </a:extLst>
          </p:cNvPr>
          <p:cNvSpPr>
            <a:spLocks noGrp="1"/>
          </p:cNvSpPr>
          <p:nvPr>
            <p:ph type="body" idx="1"/>
          </p:nvPr>
        </p:nvSpPr>
        <p:spPr>
          <a:xfrm>
            <a:off x="810692" y="1610892"/>
            <a:ext cx="3299307" cy="1769715"/>
          </a:xfrm>
        </p:spPr>
        <p:txBody>
          <a:bodyPr/>
          <a:lstStyle/>
          <a:p>
            <a:pPr lvl="1">
              <a:spcBef>
                <a:spcPts val="600"/>
              </a:spcBef>
              <a:spcAft>
                <a:spcPts val="600"/>
              </a:spcAft>
              <a:buFont typeface="Wingdings" panose="05000000000000000000" pitchFamily="2" charset="2"/>
              <a:buChar char="q"/>
            </a:pPr>
            <a:r>
              <a:rPr lang="en-US" sz="1800" b="1" dirty="0">
                <a:solidFill>
                  <a:schemeClr val="bg1"/>
                </a:solidFill>
              </a:rPr>
              <a:t>Reference to the budget</a:t>
            </a:r>
          </a:p>
          <a:p>
            <a:pPr lvl="1">
              <a:spcBef>
                <a:spcPts val="600"/>
              </a:spcBef>
              <a:spcAft>
                <a:spcPts val="600"/>
              </a:spcAft>
              <a:buFont typeface="Wingdings" panose="05000000000000000000" pitchFamily="2" charset="2"/>
              <a:buChar char="q"/>
            </a:pPr>
            <a:r>
              <a:rPr lang="en-US" b="1" dirty="0">
                <a:solidFill>
                  <a:schemeClr val="bg1"/>
                </a:solidFill>
              </a:rPr>
              <a:t>Public hearing</a:t>
            </a:r>
          </a:p>
          <a:p>
            <a:pPr lvl="1">
              <a:spcBef>
                <a:spcPts val="600"/>
              </a:spcBef>
              <a:spcAft>
                <a:spcPts val="600"/>
              </a:spcAft>
              <a:buFont typeface="Wingdings" panose="05000000000000000000" pitchFamily="2" charset="2"/>
              <a:buChar char="q"/>
            </a:pPr>
            <a:r>
              <a:rPr lang="en-US" sz="1800" b="1" dirty="0">
                <a:solidFill>
                  <a:schemeClr val="bg1"/>
                </a:solidFill>
              </a:rPr>
              <a:t>Adoption by majority of the governing body</a:t>
            </a:r>
            <a:endParaRPr lang="en-US" sz="1800" dirty="0">
              <a:solidFill>
                <a:schemeClr val="bg1"/>
              </a:solidFill>
            </a:endParaRPr>
          </a:p>
          <a:p>
            <a:endParaRPr lang="en-US" dirty="0"/>
          </a:p>
        </p:txBody>
      </p:sp>
      <p:sp>
        <p:nvSpPr>
          <p:cNvPr id="4" name="Slide Number Placeholder 3">
            <a:extLst>
              <a:ext uri="{FF2B5EF4-FFF2-40B4-BE49-F238E27FC236}">
                <a16:creationId xmlns:a16="http://schemas.microsoft.com/office/drawing/2014/main" id="{7342998E-0449-2B70-0786-5A05CF48C26B}"/>
              </a:ext>
            </a:extLst>
          </p:cNvPr>
          <p:cNvSpPr>
            <a:spLocks noGrp="1"/>
          </p:cNvSpPr>
          <p:nvPr>
            <p:ph type="sldNum" sz="quarter" idx="7"/>
          </p:nvPr>
        </p:nvSpPr>
        <p:spPr/>
        <p:txBody>
          <a:bodyPr/>
          <a:lstStyle/>
          <a:p>
            <a:fld id="{B6F15528-21DE-4FAA-801E-634DDDAF4B2B}" type="slidenum">
              <a:rPr lang="en-US" smtClean="0"/>
              <a:pPr/>
              <a:t>30</a:t>
            </a:fld>
            <a:endParaRPr lang="en-US" dirty="0"/>
          </a:p>
        </p:txBody>
      </p:sp>
      <p:sp>
        <p:nvSpPr>
          <p:cNvPr id="5" name="Footer Placeholder 4">
            <a:extLst>
              <a:ext uri="{FF2B5EF4-FFF2-40B4-BE49-F238E27FC236}">
                <a16:creationId xmlns:a16="http://schemas.microsoft.com/office/drawing/2014/main" id="{01B98F4C-122D-6426-4A31-3AA3D1F9BEC8}"/>
              </a:ext>
            </a:extLst>
          </p:cNvPr>
          <p:cNvSpPr>
            <a:spLocks noGrp="1"/>
          </p:cNvSpPr>
          <p:nvPr>
            <p:ph type="ftr" sz="quarter" idx="5"/>
          </p:nvPr>
        </p:nvSpPr>
        <p:spPr/>
        <p:txBody>
          <a:bodyPr/>
          <a:lstStyle/>
          <a:p>
            <a:pPr marL="10397">
              <a:spcBef>
                <a:spcPts val="168"/>
              </a:spcBef>
            </a:pPr>
            <a:r>
              <a:rPr lang="en-US" sz="2100" b="1" spc="107" dirty="0"/>
              <a:t>Best Practices Category: Financial</a:t>
            </a:r>
            <a:endParaRPr lang="en-US" sz="2400" spc="107" dirty="0"/>
          </a:p>
        </p:txBody>
      </p:sp>
      <p:sp>
        <p:nvSpPr>
          <p:cNvPr id="6" name="Date Placeholder 5">
            <a:extLst>
              <a:ext uri="{FF2B5EF4-FFF2-40B4-BE49-F238E27FC236}">
                <a16:creationId xmlns:a16="http://schemas.microsoft.com/office/drawing/2014/main" id="{19974C50-BA91-0AEA-D8AD-6040B648D9D6}"/>
              </a:ext>
            </a:extLst>
          </p:cNvPr>
          <p:cNvSpPr>
            <a:spLocks noGrp="1"/>
          </p:cNvSpPr>
          <p:nvPr>
            <p:ph type="dt" sz="half" idx="6"/>
          </p:nvPr>
        </p:nvSpPr>
        <p:spPr/>
        <p:txBody>
          <a:bodyPr/>
          <a:lstStyle/>
          <a:p>
            <a:fld id="{535DEA4A-FBDC-4B67-B248-DC2B3A4AE031}" type="datetime1">
              <a:rPr lang="en-US" smtClean="0"/>
              <a:t>6/12/2024</a:t>
            </a:fld>
            <a:endParaRPr lang="en-US" dirty="0"/>
          </a:p>
        </p:txBody>
      </p:sp>
      <p:pic>
        <p:nvPicPr>
          <p:cNvPr id="7" name="Picture 6">
            <a:extLst>
              <a:ext uri="{FF2B5EF4-FFF2-40B4-BE49-F238E27FC236}">
                <a16:creationId xmlns:a16="http://schemas.microsoft.com/office/drawing/2014/main" id="{C5AD2639-EBB3-99AB-0DAB-4E0750F698EF}"/>
              </a:ext>
            </a:extLst>
          </p:cNvPr>
          <p:cNvPicPr>
            <a:picLocks noChangeAspect="1"/>
          </p:cNvPicPr>
          <p:nvPr/>
        </p:nvPicPr>
        <p:blipFill>
          <a:blip r:embed="rId2"/>
          <a:stretch>
            <a:fillRect/>
          </a:stretch>
        </p:blipFill>
        <p:spPr>
          <a:xfrm>
            <a:off x="4276968" y="215919"/>
            <a:ext cx="3773998" cy="4059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Graphic 7" descr="Checkmark">
            <a:extLst>
              <a:ext uri="{FF2B5EF4-FFF2-40B4-BE49-F238E27FC236}">
                <a16:creationId xmlns:a16="http://schemas.microsoft.com/office/drawing/2014/main" id="{D3385FF9-E9A0-5233-11D0-8D90632ED1B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7661" y="1558879"/>
            <a:ext cx="282342" cy="282342"/>
          </a:xfrm>
          <a:prstGeom prst="rect">
            <a:avLst/>
          </a:prstGeom>
        </p:spPr>
      </p:pic>
      <p:pic>
        <p:nvPicPr>
          <p:cNvPr id="9" name="Graphic 8" descr="Checkmark">
            <a:extLst>
              <a:ext uri="{FF2B5EF4-FFF2-40B4-BE49-F238E27FC236}">
                <a16:creationId xmlns:a16="http://schemas.microsoft.com/office/drawing/2014/main" id="{7CB45673-31FB-6E39-F041-ED2B2E35B06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7661" y="2019078"/>
            <a:ext cx="282342" cy="282342"/>
          </a:xfrm>
          <a:prstGeom prst="rect">
            <a:avLst/>
          </a:prstGeom>
        </p:spPr>
      </p:pic>
      <p:pic>
        <p:nvPicPr>
          <p:cNvPr id="10" name="Graphic 9" descr="Checkmark">
            <a:extLst>
              <a:ext uri="{FF2B5EF4-FFF2-40B4-BE49-F238E27FC236}">
                <a16:creationId xmlns:a16="http://schemas.microsoft.com/office/drawing/2014/main" id="{6115B708-35C8-B2CF-8159-0330C6B1B2D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7661" y="2417500"/>
            <a:ext cx="282342" cy="282342"/>
          </a:xfrm>
          <a:prstGeom prst="rect">
            <a:avLst/>
          </a:prstGeom>
        </p:spPr>
      </p:pic>
    </p:spTree>
    <p:extLst>
      <p:ext uri="{BB962C8B-B14F-4D97-AF65-F5344CB8AC3E}">
        <p14:creationId xmlns:p14="http://schemas.microsoft.com/office/powerpoint/2010/main" val="380151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37E43-A9FE-A69C-BC52-582F8D5224F6}"/>
              </a:ext>
            </a:extLst>
          </p:cNvPr>
          <p:cNvSpPr>
            <a:spLocks noGrp="1"/>
          </p:cNvSpPr>
          <p:nvPr>
            <p:ph type="title"/>
          </p:nvPr>
        </p:nvSpPr>
        <p:spPr>
          <a:xfrm>
            <a:off x="191314" y="66540"/>
            <a:ext cx="7147740" cy="369332"/>
          </a:xfrm>
        </p:spPr>
        <p:txBody>
          <a:bodyPr/>
          <a:lstStyle/>
          <a:p>
            <a:r>
              <a:rPr lang="en-US" sz="2400" dirty="0"/>
              <a:t>Revenue – 20 Points</a:t>
            </a:r>
          </a:p>
        </p:txBody>
      </p:sp>
      <p:sp>
        <p:nvSpPr>
          <p:cNvPr id="3" name="Text Placeholder 2">
            <a:extLst>
              <a:ext uri="{FF2B5EF4-FFF2-40B4-BE49-F238E27FC236}">
                <a16:creationId xmlns:a16="http://schemas.microsoft.com/office/drawing/2014/main" id="{0C2B1AE5-DFCD-C6F6-6384-D214C5A19926}"/>
              </a:ext>
            </a:extLst>
          </p:cNvPr>
          <p:cNvSpPr>
            <a:spLocks noGrp="1"/>
          </p:cNvSpPr>
          <p:nvPr>
            <p:ph type="body" idx="1"/>
          </p:nvPr>
        </p:nvSpPr>
        <p:spPr>
          <a:xfrm>
            <a:off x="385638" y="604553"/>
            <a:ext cx="8372724" cy="4037003"/>
          </a:xfrm>
        </p:spPr>
        <p:txBody>
          <a:bodyPr/>
          <a:lstStyle/>
          <a:p>
            <a:pPr lvl="1">
              <a:spcBef>
                <a:spcPts val="200"/>
              </a:spcBef>
              <a:spcAft>
                <a:spcPts val="200"/>
              </a:spcAft>
            </a:pPr>
            <a:r>
              <a:rPr lang="en-US" dirty="0"/>
              <a:t>Why is this important to managing water &amp; wastewater utilities? </a:t>
            </a:r>
          </a:p>
          <a:p>
            <a:pPr lvl="1">
              <a:spcBef>
                <a:spcPts val="200"/>
              </a:spcBef>
              <a:spcAft>
                <a:spcPts val="200"/>
              </a:spcAft>
            </a:pPr>
            <a:endParaRPr lang="en-US" dirty="0"/>
          </a:p>
          <a:p>
            <a:pPr lvl="1">
              <a:spcBef>
                <a:spcPts val="200"/>
              </a:spcBef>
              <a:spcAft>
                <a:spcPts val="200"/>
              </a:spcAft>
              <a:buFont typeface="Wingdings" panose="05000000000000000000" pitchFamily="2" charset="2"/>
              <a:buChar char="§"/>
            </a:pPr>
            <a:r>
              <a:rPr lang="en-US" dirty="0"/>
              <a:t>A utility must collect sufficient revenue to cover all expenses.</a:t>
            </a:r>
          </a:p>
          <a:p>
            <a:pPr lvl="1">
              <a:spcBef>
                <a:spcPts val="200"/>
              </a:spcBef>
              <a:spcAft>
                <a:spcPts val="200"/>
              </a:spcAft>
              <a:buFont typeface="Wingdings" panose="05000000000000000000" pitchFamily="2" charset="2"/>
              <a:buChar char="§"/>
            </a:pPr>
            <a:r>
              <a:rPr lang="en-US" dirty="0"/>
              <a:t>Expenses necessary for a utility to operate include but are not limited to: heating fuel, electricity, chemicals, water testing, salaries, parts, equipment, and much more.</a:t>
            </a:r>
          </a:p>
          <a:p>
            <a:pPr lvl="1">
              <a:spcBef>
                <a:spcPts val="200"/>
              </a:spcBef>
              <a:spcAft>
                <a:spcPts val="200"/>
              </a:spcAft>
              <a:buFont typeface="Wingdings" panose="05000000000000000000" pitchFamily="2" charset="2"/>
              <a:buChar char="§"/>
            </a:pPr>
            <a:r>
              <a:rPr lang="en-US" dirty="0"/>
              <a:t>If sufficient revenue is not collected, consequences can include:</a:t>
            </a:r>
          </a:p>
          <a:p>
            <a:pPr lvl="2">
              <a:spcBef>
                <a:spcPts val="200"/>
              </a:spcBef>
              <a:spcAft>
                <a:spcPts val="200"/>
              </a:spcAft>
              <a:buFont typeface="Wingdings" panose="05000000000000000000" pitchFamily="2" charset="2"/>
              <a:buChar char="§"/>
            </a:pPr>
            <a:r>
              <a:rPr lang="en-US" dirty="0"/>
              <a:t>Staff not being paid = staff retention issues = a failed utility.</a:t>
            </a:r>
          </a:p>
          <a:p>
            <a:pPr lvl="2">
              <a:spcBef>
                <a:spcPts val="200"/>
              </a:spcBef>
              <a:spcAft>
                <a:spcPts val="200"/>
              </a:spcAft>
              <a:buFont typeface="Wingdings" panose="05000000000000000000" pitchFamily="2" charset="2"/>
              <a:buChar char="§"/>
            </a:pPr>
            <a:r>
              <a:rPr lang="en-US" dirty="0"/>
              <a:t>Insufficient funds for day-to-day operations = a failed utility.</a:t>
            </a:r>
          </a:p>
          <a:p>
            <a:pPr lvl="2">
              <a:spcBef>
                <a:spcPts val="200"/>
              </a:spcBef>
              <a:spcAft>
                <a:spcPts val="200"/>
              </a:spcAft>
              <a:buFont typeface="Wingdings" panose="05000000000000000000" pitchFamily="2" charset="2"/>
              <a:buChar char="§"/>
            </a:pPr>
            <a:r>
              <a:rPr lang="en-US" dirty="0"/>
              <a:t>Insufficient funds for repairs and replacements = a failed utility.</a:t>
            </a:r>
          </a:p>
          <a:p>
            <a:pPr lvl="1">
              <a:spcBef>
                <a:spcPts val="200"/>
              </a:spcBef>
              <a:spcAft>
                <a:spcPts val="200"/>
              </a:spcAft>
              <a:buFont typeface="Wingdings" panose="05000000000000000000" pitchFamily="2" charset="2"/>
              <a:buChar char="§"/>
            </a:pPr>
            <a:r>
              <a:rPr lang="en-US" dirty="0"/>
              <a:t>Monthly financial reports are necessary to track revenue throughout the budget year.</a:t>
            </a:r>
          </a:p>
          <a:p>
            <a:endParaRPr lang="en-US" dirty="0"/>
          </a:p>
        </p:txBody>
      </p:sp>
      <p:sp>
        <p:nvSpPr>
          <p:cNvPr id="4" name="Footer Placeholder 3">
            <a:extLst>
              <a:ext uri="{FF2B5EF4-FFF2-40B4-BE49-F238E27FC236}">
                <a16:creationId xmlns:a16="http://schemas.microsoft.com/office/drawing/2014/main" id="{C5A132AE-196D-B01C-6A93-42007CDBFE8D}"/>
              </a:ext>
            </a:extLst>
          </p:cNvPr>
          <p:cNvSpPr>
            <a:spLocks noGrp="1"/>
          </p:cNvSpPr>
          <p:nvPr>
            <p:ph type="ftr" sz="quarter" idx="5"/>
          </p:nvPr>
        </p:nvSpPr>
        <p:spPr/>
        <p:txBody>
          <a:bodyPr/>
          <a:lstStyle/>
          <a:p>
            <a:pPr marL="10397">
              <a:spcBef>
                <a:spcPts val="168"/>
              </a:spcBef>
            </a:pPr>
            <a:r>
              <a:rPr lang="en-US" sz="2100" b="1" spc="107" dirty="0"/>
              <a:t>Best Practices Category: Financial</a:t>
            </a:r>
            <a:endParaRPr lang="en-US" sz="2400" spc="107" dirty="0"/>
          </a:p>
        </p:txBody>
      </p:sp>
      <p:sp>
        <p:nvSpPr>
          <p:cNvPr id="5" name="Slide Number Placeholder 4">
            <a:extLst>
              <a:ext uri="{FF2B5EF4-FFF2-40B4-BE49-F238E27FC236}">
                <a16:creationId xmlns:a16="http://schemas.microsoft.com/office/drawing/2014/main" id="{862367B4-0AB4-537A-011B-94B150AE8CE6}"/>
              </a:ext>
            </a:extLst>
          </p:cNvPr>
          <p:cNvSpPr>
            <a:spLocks noGrp="1"/>
          </p:cNvSpPr>
          <p:nvPr>
            <p:ph type="sldNum" sz="quarter" idx="7"/>
          </p:nvPr>
        </p:nvSpPr>
        <p:spPr/>
        <p:txBody>
          <a:bodyPr/>
          <a:lstStyle/>
          <a:p>
            <a:fld id="{B6F15528-21DE-4FAA-801E-634DDDAF4B2B}" type="slidenum">
              <a:rPr lang="en-US" smtClean="0"/>
              <a:pPr/>
              <a:t>31</a:t>
            </a:fld>
            <a:endParaRPr lang="en-US" dirty="0"/>
          </a:p>
        </p:txBody>
      </p:sp>
      <p:sp>
        <p:nvSpPr>
          <p:cNvPr id="6" name="Date Placeholder 5">
            <a:extLst>
              <a:ext uri="{FF2B5EF4-FFF2-40B4-BE49-F238E27FC236}">
                <a16:creationId xmlns:a16="http://schemas.microsoft.com/office/drawing/2014/main" id="{712267A0-6D2C-7F8E-744C-A0749C9300E9}"/>
              </a:ext>
            </a:extLst>
          </p:cNvPr>
          <p:cNvSpPr>
            <a:spLocks noGrp="1"/>
          </p:cNvSpPr>
          <p:nvPr>
            <p:ph type="dt" sz="half" idx="6"/>
          </p:nvPr>
        </p:nvSpPr>
        <p:spPr/>
        <p:txBody>
          <a:bodyPr/>
          <a:lstStyle/>
          <a:p>
            <a:fld id="{04D8E479-743C-4C87-B78F-446415DCC4CB}" type="datetime1">
              <a:rPr lang="en-US" smtClean="0"/>
              <a:t>6/12/2024</a:t>
            </a:fld>
            <a:endParaRPr lang="en-US" dirty="0"/>
          </a:p>
        </p:txBody>
      </p:sp>
    </p:spTree>
    <p:extLst>
      <p:ext uri="{BB962C8B-B14F-4D97-AF65-F5344CB8AC3E}">
        <p14:creationId xmlns:p14="http://schemas.microsoft.com/office/powerpoint/2010/main" val="1341624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36F37-3D41-07F8-57C4-8227620DF704}"/>
              </a:ext>
            </a:extLst>
          </p:cNvPr>
          <p:cNvSpPr>
            <a:spLocks noGrp="1"/>
          </p:cNvSpPr>
          <p:nvPr>
            <p:ph type="title"/>
          </p:nvPr>
        </p:nvSpPr>
        <p:spPr>
          <a:xfrm>
            <a:off x="191314" y="66540"/>
            <a:ext cx="4380686" cy="369332"/>
          </a:xfrm>
        </p:spPr>
        <p:txBody>
          <a:bodyPr/>
          <a:lstStyle/>
          <a:p>
            <a:r>
              <a:rPr lang="en-US" sz="2400" dirty="0"/>
              <a:t>Revenue – 20 Points </a:t>
            </a:r>
          </a:p>
        </p:txBody>
      </p:sp>
      <p:sp>
        <p:nvSpPr>
          <p:cNvPr id="4" name="Slide Number Placeholder 3">
            <a:extLst>
              <a:ext uri="{FF2B5EF4-FFF2-40B4-BE49-F238E27FC236}">
                <a16:creationId xmlns:a16="http://schemas.microsoft.com/office/drawing/2014/main" id="{8557A600-46A2-A604-FF2F-2B56C0A50982}"/>
              </a:ext>
            </a:extLst>
          </p:cNvPr>
          <p:cNvSpPr>
            <a:spLocks noGrp="1"/>
          </p:cNvSpPr>
          <p:nvPr>
            <p:ph type="sldNum" sz="quarter" idx="7"/>
          </p:nvPr>
        </p:nvSpPr>
        <p:spPr/>
        <p:txBody>
          <a:bodyPr/>
          <a:lstStyle/>
          <a:p>
            <a:fld id="{B6F15528-21DE-4FAA-801E-634DDDAF4B2B}" type="slidenum">
              <a:rPr lang="en-US" smtClean="0"/>
              <a:pPr/>
              <a:t>32</a:t>
            </a:fld>
            <a:endParaRPr lang="en-US" dirty="0"/>
          </a:p>
        </p:txBody>
      </p:sp>
      <p:sp>
        <p:nvSpPr>
          <p:cNvPr id="5" name="Footer Placeholder 4">
            <a:extLst>
              <a:ext uri="{FF2B5EF4-FFF2-40B4-BE49-F238E27FC236}">
                <a16:creationId xmlns:a16="http://schemas.microsoft.com/office/drawing/2014/main" id="{66CD92BC-F618-E93C-5EF1-FC37B885699F}"/>
              </a:ext>
            </a:extLst>
          </p:cNvPr>
          <p:cNvSpPr>
            <a:spLocks noGrp="1"/>
          </p:cNvSpPr>
          <p:nvPr>
            <p:ph type="ftr" sz="quarter" idx="5"/>
          </p:nvPr>
        </p:nvSpPr>
        <p:spPr/>
        <p:txBody>
          <a:bodyPr/>
          <a:lstStyle/>
          <a:p>
            <a:pPr marL="10397">
              <a:spcBef>
                <a:spcPts val="168"/>
              </a:spcBef>
            </a:pPr>
            <a:r>
              <a:rPr lang="en-US" sz="2100" b="1" spc="107" dirty="0"/>
              <a:t>Best Practices Category: Financial</a:t>
            </a:r>
            <a:endParaRPr lang="en-US" sz="2400" spc="107" dirty="0"/>
          </a:p>
        </p:txBody>
      </p:sp>
      <p:sp>
        <p:nvSpPr>
          <p:cNvPr id="6" name="Date Placeholder 5">
            <a:extLst>
              <a:ext uri="{FF2B5EF4-FFF2-40B4-BE49-F238E27FC236}">
                <a16:creationId xmlns:a16="http://schemas.microsoft.com/office/drawing/2014/main" id="{98B59546-00FF-2D93-E562-C7CAFEE2559B}"/>
              </a:ext>
            </a:extLst>
          </p:cNvPr>
          <p:cNvSpPr>
            <a:spLocks noGrp="1"/>
          </p:cNvSpPr>
          <p:nvPr>
            <p:ph type="dt" sz="half" idx="6"/>
          </p:nvPr>
        </p:nvSpPr>
        <p:spPr/>
        <p:txBody>
          <a:bodyPr/>
          <a:lstStyle/>
          <a:p>
            <a:fld id="{3D7B0952-BB07-4985-8AB8-04F53B5604ED}" type="datetime1">
              <a:rPr lang="en-US" smtClean="0"/>
              <a:t>6/12/2024</a:t>
            </a:fld>
            <a:endParaRPr lang="en-US" dirty="0"/>
          </a:p>
        </p:txBody>
      </p:sp>
      <p:graphicFrame>
        <p:nvGraphicFramePr>
          <p:cNvPr id="7" name="Table 3">
            <a:extLst>
              <a:ext uri="{FF2B5EF4-FFF2-40B4-BE49-F238E27FC236}">
                <a16:creationId xmlns:a16="http://schemas.microsoft.com/office/drawing/2014/main" id="{6D026A1E-EB6C-1372-E654-4DD1E3899440}"/>
              </a:ext>
            </a:extLst>
          </p:cNvPr>
          <p:cNvGraphicFramePr>
            <a:graphicFrameLocks noGrp="1"/>
          </p:cNvGraphicFramePr>
          <p:nvPr>
            <p:extLst>
              <p:ext uri="{D42A27DB-BD31-4B8C-83A1-F6EECF244321}">
                <p14:modId xmlns:p14="http://schemas.microsoft.com/office/powerpoint/2010/main" val="1643270516"/>
              </p:ext>
            </p:extLst>
          </p:nvPr>
        </p:nvGraphicFramePr>
        <p:xfrm>
          <a:off x="328117" y="683454"/>
          <a:ext cx="7933288" cy="2719704"/>
        </p:xfrm>
        <a:graphic>
          <a:graphicData uri="http://schemas.openxmlformats.org/drawingml/2006/table">
            <a:tbl>
              <a:tblPr firstRow="1" bandRow="1">
                <a:tableStyleId>{5C22544A-7EE6-4342-B048-85BDC9FD1C3A}</a:tableStyleId>
              </a:tblPr>
              <a:tblGrid>
                <a:gridCol w="6813487">
                  <a:extLst>
                    <a:ext uri="{9D8B030D-6E8A-4147-A177-3AD203B41FA5}">
                      <a16:colId xmlns:a16="http://schemas.microsoft.com/office/drawing/2014/main" val="1550976549"/>
                    </a:ext>
                  </a:extLst>
                </a:gridCol>
                <a:gridCol w="1119801">
                  <a:extLst>
                    <a:ext uri="{9D8B030D-6E8A-4147-A177-3AD203B41FA5}">
                      <a16:colId xmlns:a16="http://schemas.microsoft.com/office/drawing/2014/main" val="626177673"/>
                    </a:ext>
                  </a:extLst>
                </a:gridCol>
              </a:tblGrid>
              <a:tr h="1090226">
                <a:tc>
                  <a:txBody>
                    <a:bodyPr/>
                    <a:lstStyle/>
                    <a:p>
                      <a:r>
                        <a:rPr lang="en-US" sz="1800" b="0" dirty="0">
                          <a:latin typeface="+mn-lt"/>
                        </a:rPr>
                        <a:t>Utility is collecting revenue sufficient to cover the utility’s operating expenses and to contribute to a repair and replacement account.</a:t>
                      </a:r>
                    </a:p>
                  </a:txBody>
                  <a:tcPr marL="68580" marR="68580" marT="34290" marB="34290"/>
                </a:tc>
                <a:tc>
                  <a:txBody>
                    <a:bodyPr/>
                    <a:lstStyle/>
                    <a:p>
                      <a:r>
                        <a:rPr lang="en-US" sz="1800" b="0" dirty="0">
                          <a:latin typeface="+mn-lt"/>
                        </a:rPr>
                        <a:t>20 points</a:t>
                      </a:r>
                    </a:p>
                  </a:txBody>
                  <a:tcPr marL="68580" marR="68580" marT="34290" marB="34290"/>
                </a:tc>
                <a:extLst>
                  <a:ext uri="{0D108BD9-81ED-4DB2-BD59-A6C34878D82A}">
                    <a16:rowId xmlns:a16="http://schemas.microsoft.com/office/drawing/2014/main" val="3609207212"/>
                  </a:ext>
                </a:extLst>
              </a:tr>
              <a:tr h="761986">
                <a:tc>
                  <a:txBody>
                    <a:bodyPr/>
                    <a:lstStyle/>
                    <a:p>
                      <a:r>
                        <a:rPr lang="en-US" sz="1800" b="0" dirty="0">
                          <a:latin typeface="+mn-lt"/>
                        </a:rPr>
                        <a:t>Utility is collecting revenue sufficient to cover operating expenses.</a:t>
                      </a:r>
                    </a:p>
                  </a:txBody>
                  <a:tcPr marL="68580" marR="68580" marT="34290" marB="34290"/>
                </a:tc>
                <a:tc>
                  <a:txBody>
                    <a:bodyPr/>
                    <a:lstStyle/>
                    <a:p>
                      <a:r>
                        <a:rPr lang="en-US" sz="1800" b="0" dirty="0">
                          <a:latin typeface="+mn-lt"/>
                        </a:rPr>
                        <a:t>15 points</a:t>
                      </a:r>
                    </a:p>
                  </a:txBody>
                  <a:tcPr marL="68580" marR="68580" marT="34290" marB="34290"/>
                </a:tc>
                <a:extLst>
                  <a:ext uri="{0D108BD9-81ED-4DB2-BD59-A6C34878D82A}">
                    <a16:rowId xmlns:a16="http://schemas.microsoft.com/office/drawing/2014/main" val="1040173875"/>
                  </a:ext>
                </a:extLst>
              </a:tr>
              <a:tr h="433746">
                <a:tc>
                  <a:txBody>
                    <a:bodyPr/>
                    <a:lstStyle/>
                    <a:p>
                      <a:r>
                        <a:rPr lang="en-US" sz="1800" b="0" dirty="0">
                          <a:latin typeface="+mn-lt"/>
                        </a:rPr>
                        <a:t>Utility has a fee schedule and a collection policy that is followed.</a:t>
                      </a:r>
                    </a:p>
                  </a:txBody>
                  <a:tcPr marL="68580" marR="68580" marT="34290" marB="34290"/>
                </a:tc>
                <a:tc>
                  <a:txBody>
                    <a:bodyPr/>
                    <a:lstStyle/>
                    <a:p>
                      <a:r>
                        <a:rPr lang="en-US" sz="1800" b="0" dirty="0">
                          <a:latin typeface="+mn-lt"/>
                        </a:rPr>
                        <a:t>5 points</a:t>
                      </a:r>
                    </a:p>
                  </a:txBody>
                  <a:tcPr marL="68580" marR="68580" marT="34290" marB="34290"/>
                </a:tc>
                <a:extLst>
                  <a:ext uri="{0D108BD9-81ED-4DB2-BD59-A6C34878D82A}">
                    <a16:rowId xmlns:a16="http://schemas.microsoft.com/office/drawing/2014/main" val="2181395693"/>
                  </a:ext>
                </a:extLst>
              </a:tr>
              <a:tr h="433746">
                <a:tc>
                  <a:txBody>
                    <a:bodyPr/>
                    <a:lstStyle/>
                    <a:p>
                      <a:r>
                        <a:rPr lang="en-US" sz="1800" b="0" dirty="0">
                          <a:latin typeface="+mn-lt"/>
                        </a:rPr>
                        <a:t>Utility has no fee structure or collection policy.</a:t>
                      </a:r>
                    </a:p>
                  </a:txBody>
                  <a:tcPr marL="68580" marR="68580" marT="34290" marB="34290"/>
                </a:tc>
                <a:tc>
                  <a:txBody>
                    <a:bodyPr/>
                    <a:lstStyle/>
                    <a:p>
                      <a:r>
                        <a:rPr lang="en-US" sz="1800" b="0" dirty="0">
                          <a:latin typeface="+mn-lt"/>
                        </a:rPr>
                        <a:t>0 points</a:t>
                      </a:r>
                    </a:p>
                  </a:txBody>
                  <a:tcPr marL="68580" marR="68580" marT="34290" marB="34290"/>
                </a:tc>
                <a:extLst>
                  <a:ext uri="{0D108BD9-81ED-4DB2-BD59-A6C34878D82A}">
                    <a16:rowId xmlns:a16="http://schemas.microsoft.com/office/drawing/2014/main" val="3344370877"/>
                  </a:ext>
                </a:extLst>
              </a:tr>
            </a:tbl>
          </a:graphicData>
        </a:graphic>
      </p:graphicFrame>
    </p:spTree>
    <p:extLst>
      <p:ext uri="{BB962C8B-B14F-4D97-AF65-F5344CB8AC3E}">
        <p14:creationId xmlns:p14="http://schemas.microsoft.com/office/powerpoint/2010/main" val="417075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9FAB9-48E9-C3E9-4E4F-8ABD6FF4B679}"/>
              </a:ext>
            </a:extLst>
          </p:cNvPr>
          <p:cNvSpPr>
            <a:spLocks noGrp="1"/>
          </p:cNvSpPr>
          <p:nvPr>
            <p:ph type="title"/>
          </p:nvPr>
        </p:nvSpPr>
        <p:spPr>
          <a:xfrm>
            <a:off x="191314" y="66540"/>
            <a:ext cx="4380686" cy="369332"/>
          </a:xfrm>
        </p:spPr>
        <p:txBody>
          <a:bodyPr/>
          <a:lstStyle/>
          <a:p>
            <a:r>
              <a:rPr lang="en-US" sz="2400" dirty="0"/>
              <a:t>Revenue – 20 Points</a:t>
            </a:r>
          </a:p>
        </p:txBody>
      </p:sp>
      <p:sp>
        <p:nvSpPr>
          <p:cNvPr id="3" name="Text Placeholder 2">
            <a:extLst>
              <a:ext uri="{FF2B5EF4-FFF2-40B4-BE49-F238E27FC236}">
                <a16:creationId xmlns:a16="http://schemas.microsoft.com/office/drawing/2014/main" id="{AE30EE78-98B1-8C0E-9033-F0D730CF3516}"/>
              </a:ext>
            </a:extLst>
          </p:cNvPr>
          <p:cNvSpPr>
            <a:spLocks noGrp="1"/>
          </p:cNvSpPr>
          <p:nvPr>
            <p:ph type="body" idx="1"/>
          </p:nvPr>
        </p:nvSpPr>
        <p:spPr>
          <a:xfrm>
            <a:off x="423475" y="651763"/>
            <a:ext cx="7954247" cy="3354765"/>
          </a:xfrm>
        </p:spPr>
        <p:txBody>
          <a:bodyPr/>
          <a:lstStyle/>
          <a:p>
            <a:pPr marL="172640" lvl="1"/>
            <a:r>
              <a:rPr lang="en-US" sz="2000" b="1" dirty="0"/>
              <a:t>For maximum 20 points, Monthly Financial Reports must show:</a:t>
            </a:r>
          </a:p>
          <a:p>
            <a:pPr marL="172640" lvl="1"/>
            <a:endParaRPr lang="en-US" sz="2000" b="1" dirty="0"/>
          </a:p>
          <a:p>
            <a:pPr lvl="1">
              <a:buFont typeface="Wingdings" panose="05000000000000000000" pitchFamily="2" charset="2"/>
              <a:buChar char="q"/>
            </a:pPr>
            <a:r>
              <a:rPr lang="en-US" sz="2000" dirty="0"/>
              <a:t>All revenues and expenses.</a:t>
            </a:r>
          </a:p>
          <a:p>
            <a:pPr lvl="1">
              <a:buFont typeface="Wingdings" panose="05000000000000000000" pitchFamily="2" charset="2"/>
              <a:buChar char="q"/>
            </a:pPr>
            <a:r>
              <a:rPr lang="en-US" sz="2000" dirty="0"/>
              <a:t>Budget versus Actual.</a:t>
            </a:r>
          </a:p>
          <a:p>
            <a:pPr lvl="1">
              <a:buFont typeface="Wingdings" panose="05000000000000000000" pitchFamily="2" charset="2"/>
              <a:buChar char="q"/>
            </a:pPr>
            <a:r>
              <a:rPr lang="en-US" sz="2000" dirty="0"/>
              <a:t>Year-to-date.</a:t>
            </a:r>
          </a:p>
          <a:p>
            <a:pPr lvl="1">
              <a:buFont typeface="Wingdings" panose="05000000000000000000" pitchFamily="2" charset="2"/>
              <a:buChar char="q"/>
            </a:pPr>
            <a:r>
              <a:rPr lang="en-US" sz="2000" dirty="0"/>
              <a:t>Cash basis.</a:t>
            </a:r>
          </a:p>
          <a:p>
            <a:pPr lvl="1">
              <a:buFont typeface="Wingdings" panose="05000000000000000000" pitchFamily="2" charset="2"/>
              <a:buChar char="q"/>
            </a:pPr>
            <a:r>
              <a:rPr lang="en-US" sz="2000" dirty="0"/>
              <a:t>Show sufficient revenue either from user fees or explicitly identified subsidies or a combination of both.</a:t>
            </a:r>
          </a:p>
          <a:p>
            <a:pPr lvl="1">
              <a:buFont typeface="Wingdings" panose="05000000000000000000" pitchFamily="2" charset="2"/>
              <a:buChar char="q"/>
            </a:pPr>
            <a:r>
              <a:rPr lang="en-US" sz="2000" dirty="0"/>
              <a:t>Contribution made to a Repair and Replacement account (see next slide).</a:t>
            </a:r>
          </a:p>
          <a:p>
            <a:endParaRPr lang="en-US" dirty="0"/>
          </a:p>
        </p:txBody>
      </p:sp>
      <p:sp>
        <p:nvSpPr>
          <p:cNvPr id="4" name="Footer Placeholder 3">
            <a:extLst>
              <a:ext uri="{FF2B5EF4-FFF2-40B4-BE49-F238E27FC236}">
                <a16:creationId xmlns:a16="http://schemas.microsoft.com/office/drawing/2014/main" id="{03252C05-226B-9266-9EE6-AF82D0A48896}"/>
              </a:ext>
            </a:extLst>
          </p:cNvPr>
          <p:cNvSpPr>
            <a:spLocks noGrp="1"/>
          </p:cNvSpPr>
          <p:nvPr>
            <p:ph type="ftr" sz="quarter" idx="5"/>
          </p:nvPr>
        </p:nvSpPr>
        <p:spPr>
          <a:xfrm>
            <a:off x="1247698" y="4524665"/>
            <a:ext cx="5724603" cy="323165"/>
          </a:xfrm>
        </p:spPr>
        <p:txBody>
          <a:bodyPr/>
          <a:lstStyle/>
          <a:p>
            <a:pPr marL="10397">
              <a:spcBef>
                <a:spcPts val="168"/>
              </a:spcBef>
            </a:pPr>
            <a:r>
              <a:rPr lang="en-US" sz="2100" b="1" spc="107" dirty="0"/>
              <a:t>Best Practices Category: Financial</a:t>
            </a:r>
            <a:endParaRPr lang="en-US" sz="2400" spc="107" dirty="0"/>
          </a:p>
        </p:txBody>
      </p:sp>
      <p:sp>
        <p:nvSpPr>
          <p:cNvPr id="5" name="Slide Number Placeholder 4">
            <a:extLst>
              <a:ext uri="{FF2B5EF4-FFF2-40B4-BE49-F238E27FC236}">
                <a16:creationId xmlns:a16="http://schemas.microsoft.com/office/drawing/2014/main" id="{77B2E0FC-33F8-D0C6-6696-0770C1D22090}"/>
              </a:ext>
            </a:extLst>
          </p:cNvPr>
          <p:cNvSpPr>
            <a:spLocks noGrp="1"/>
          </p:cNvSpPr>
          <p:nvPr>
            <p:ph type="sldNum" sz="quarter" idx="7"/>
          </p:nvPr>
        </p:nvSpPr>
        <p:spPr/>
        <p:txBody>
          <a:bodyPr/>
          <a:lstStyle/>
          <a:p>
            <a:fld id="{B6F15528-21DE-4FAA-801E-634DDDAF4B2B}" type="slidenum">
              <a:rPr lang="en-US" smtClean="0"/>
              <a:pPr/>
              <a:t>33</a:t>
            </a:fld>
            <a:endParaRPr lang="en-US" dirty="0"/>
          </a:p>
        </p:txBody>
      </p:sp>
      <p:sp>
        <p:nvSpPr>
          <p:cNvPr id="6" name="Date Placeholder 5">
            <a:extLst>
              <a:ext uri="{FF2B5EF4-FFF2-40B4-BE49-F238E27FC236}">
                <a16:creationId xmlns:a16="http://schemas.microsoft.com/office/drawing/2014/main" id="{0676984E-4A4A-D583-7751-446F0E189B05}"/>
              </a:ext>
            </a:extLst>
          </p:cNvPr>
          <p:cNvSpPr>
            <a:spLocks noGrp="1"/>
          </p:cNvSpPr>
          <p:nvPr>
            <p:ph type="dt" sz="half" idx="6"/>
          </p:nvPr>
        </p:nvSpPr>
        <p:spPr/>
        <p:txBody>
          <a:bodyPr/>
          <a:lstStyle/>
          <a:p>
            <a:fld id="{71803B0E-1AE1-466D-BDAA-4302D842374F}" type="datetime1">
              <a:rPr lang="en-US" smtClean="0"/>
              <a:t>6/12/2024</a:t>
            </a:fld>
            <a:endParaRPr lang="en-US" dirty="0"/>
          </a:p>
        </p:txBody>
      </p:sp>
      <p:pic>
        <p:nvPicPr>
          <p:cNvPr id="7" name="Graphic 6" descr="Checkmark">
            <a:extLst>
              <a:ext uri="{FF2B5EF4-FFF2-40B4-BE49-F238E27FC236}">
                <a16:creationId xmlns:a16="http://schemas.microsoft.com/office/drawing/2014/main" id="{97EBF051-ADC3-F309-5D3B-3A800D85658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401" y="2443136"/>
            <a:ext cx="282342" cy="282342"/>
          </a:xfrm>
          <a:prstGeom prst="rect">
            <a:avLst/>
          </a:prstGeom>
        </p:spPr>
      </p:pic>
      <p:pic>
        <p:nvPicPr>
          <p:cNvPr id="8" name="Graphic 7" descr="Checkmark">
            <a:extLst>
              <a:ext uri="{FF2B5EF4-FFF2-40B4-BE49-F238E27FC236}">
                <a16:creationId xmlns:a16="http://schemas.microsoft.com/office/drawing/2014/main" id="{DEA9DE5F-4E24-0F0E-E899-B12729D6D07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401" y="1541221"/>
            <a:ext cx="282342" cy="282342"/>
          </a:xfrm>
          <a:prstGeom prst="rect">
            <a:avLst/>
          </a:prstGeom>
        </p:spPr>
      </p:pic>
      <p:pic>
        <p:nvPicPr>
          <p:cNvPr id="9" name="Graphic 8" descr="Checkmark">
            <a:extLst>
              <a:ext uri="{FF2B5EF4-FFF2-40B4-BE49-F238E27FC236}">
                <a16:creationId xmlns:a16="http://schemas.microsoft.com/office/drawing/2014/main" id="{DE408DFE-7555-2E14-FFC5-E83D0F55C92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769" y="1842154"/>
            <a:ext cx="282342" cy="282342"/>
          </a:xfrm>
          <a:prstGeom prst="rect">
            <a:avLst/>
          </a:prstGeom>
        </p:spPr>
      </p:pic>
      <p:pic>
        <p:nvPicPr>
          <p:cNvPr id="10" name="Graphic 9" descr="Checkmark">
            <a:extLst>
              <a:ext uri="{FF2B5EF4-FFF2-40B4-BE49-F238E27FC236}">
                <a16:creationId xmlns:a16="http://schemas.microsoft.com/office/drawing/2014/main" id="{C64667A6-E872-C2B7-C625-E2D0E6A4AD6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401" y="2142645"/>
            <a:ext cx="282342" cy="282342"/>
          </a:xfrm>
          <a:prstGeom prst="rect">
            <a:avLst/>
          </a:prstGeom>
        </p:spPr>
      </p:pic>
      <p:pic>
        <p:nvPicPr>
          <p:cNvPr id="11" name="Graphic 10" descr="Checkmark">
            <a:extLst>
              <a:ext uri="{FF2B5EF4-FFF2-40B4-BE49-F238E27FC236}">
                <a16:creationId xmlns:a16="http://schemas.microsoft.com/office/drawing/2014/main" id="{073657E4-ED1C-F4E4-1CA3-2093E0F046E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5107" y="3074586"/>
            <a:ext cx="282342" cy="282342"/>
          </a:xfrm>
          <a:prstGeom prst="rect">
            <a:avLst/>
          </a:prstGeom>
        </p:spPr>
      </p:pic>
      <p:pic>
        <p:nvPicPr>
          <p:cNvPr id="12" name="Graphic 11" descr="Checkmark">
            <a:extLst>
              <a:ext uri="{FF2B5EF4-FFF2-40B4-BE49-F238E27FC236}">
                <a16:creationId xmlns:a16="http://schemas.microsoft.com/office/drawing/2014/main" id="{A0E29664-C391-FA2C-0538-1B040859CAC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5734" y="1254169"/>
            <a:ext cx="282342" cy="282342"/>
          </a:xfrm>
          <a:prstGeom prst="rect">
            <a:avLst/>
          </a:prstGeom>
        </p:spPr>
      </p:pic>
    </p:spTree>
    <p:extLst>
      <p:ext uri="{BB962C8B-B14F-4D97-AF65-F5344CB8AC3E}">
        <p14:creationId xmlns:p14="http://schemas.microsoft.com/office/powerpoint/2010/main" val="204440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38F4F-70D2-B153-3B3A-1E42A2D1E772}"/>
              </a:ext>
            </a:extLst>
          </p:cNvPr>
          <p:cNvSpPr>
            <a:spLocks noGrp="1"/>
          </p:cNvSpPr>
          <p:nvPr>
            <p:ph type="title"/>
          </p:nvPr>
        </p:nvSpPr>
        <p:spPr>
          <a:xfrm>
            <a:off x="191314" y="66540"/>
            <a:ext cx="4380686" cy="369332"/>
          </a:xfrm>
        </p:spPr>
        <p:txBody>
          <a:bodyPr/>
          <a:lstStyle/>
          <a:p>
            <a:r>
              <a:rPr lang="en-US" sz="2400" dirty="0"/>
              <a:t>Revenue – 20 Points</a:t>
            </a:r>
          </a:p>
        </p:txBody>
      </p:sp>
      <p:sp>
        <p:nvSpPr>
          <p:cNvPr id="3" name="Text Placeholder 2">
            <a:extLst>
              <a:ext uri="{FF2B5EF4-FFF2-40B4-BE49-F238E27FC236}">
                <a16:creationId xmlns:a16="http://schemas.microsoft.com/office/drawing/2014/main" id="{CDF21473-AD85-8595-F042-7B664DF2672A}"/>
              </a:ext>
            </a:extLst>
          </p:cNvPr>
          <p:cNvSpPr>
            <a:spLocks noGrp="1"/>
          </p:cNvSpPr>
          <p:nvPr>
            <p:ph type="body" idx="1"/>
          </p:nvPr>
        </p:nvSpPr>
        <p:spPr>
          <a:xfrm>
            <a:off x="486212" y="604553"/>
            <a:ext cx="7958316" cy="3046988"/>
          </a:xfrm>
        </p:spPr>
        <p:txBody>
          <a:bodyPr/>
          <a:lstStyle/>
          <a:p>
            <a:pPr marL="172640" lvl="1"/>
            <a:r>
              <a:rPr lang="en-US" sz="2000" b="1" dirty="0">
                <a:solidFill>
                  <a:schemeClr val="bg1"/>
                </a:solidFill>
              </a:rPr>
              <a:t>For maximum 20 points, Monthly Financial Reports must show Repair &amp; Replacement (</a:t>
            </a:r>
            <a:r>
              <a:rPr lang="en-US" sz="2000" b="1" dirty="0" err="1">
                <a:solidFill>
                  <a:schemeClr val="bg1"/>
                </a:solidFill>
              </a:rPr>
              <a:t>R&amp;R</a:t>
            </a:r>
            <a:r>
              <a:rPr lang="en-US" sz="2000" b="1" dirty="0">
                <a:solidFill>
                  <a:schemeClr val="bg1"/>
                </a:solidFill>
              </a:rPr>
              <a:t>):</a:t>
            </a:r>
          </a:p>
          <a:p>
            <a:pPr marL="172640" lvl="1"/>
            <a:endParaRPr lang="en-US" sz="2000" b="1" dirty="0">
              <a:solidFill>
                <a:schemeClr val="bg1"/>
              </a:solidFill>
            </a:endParaRPr>
          </a:p>
          <a:p>
            <a:pPr lvl="1">
              <a:buFont typeface="Wingdings" panose="05000000000000000000" pitchFamily="2" charset="2"/>
              <a:buChar char="q"/>
            </a:pPr>
            <a:r>
              <a:rPr lang="en-US" sz="2000" dirty="0" err="1">
                <a:solidFill>
                  <a:schemeClr val="bg1"/>
                </a:solidFill>
              </a:rPr>
              <a:t>R&amp;R</a:t>
            </a:r>
            <a:r>
              <a:rPr lang="en-US" sz="2000" dirty="0">
                <a:solidFill>
                  <a:schemeClr val="bg1"/>
                </a:solidFill>
              </a:rPr>
              <a:t> funds are set aside for all parts which need to be replaced every 1-7 years.</a:t>
            </a:r>
          </a:p>
          <a:p>
            <a:pPr lvl="1">
              <a:buFont typeface="Wingdings" panose="05000000000000000000" pitchFamily="2" charset="2"/>
              <a:buChar char="q"/>
            </a:pPr>
            <a:r>
              <a:rPr lang="en-US" sz="2000" dirty="0" err="1">
                <a:solidFill>
                  <a:schemeClr val="bg1"/>
                </a:solidFill>
              </a:rPr>
              <a:t>R&amp;R</a:t>
            </a:r>
            <a:r>
              <a:rPr lang="en-US" sz="2000" dirty="0">
                <a:solidFill>
                  <a:schemeClr val="bg1"/>
                </a:solidFill>
              </a:rPr>
              <a:t> line-item budget allocation and tracking on monthly financial reports.</a:t>
            </a:r>
          </a:p>
          <a:p>
            <a:pPr lvl="1">
              <a:buFont typeface="Wingdings" panose="05000000000000000000" pitchFamily="2" charset="2"/>
              <a:buChar char="q"/>
            </a:pPr>
            <a:r>
              <a:rPr lang="en-US" sz="2000" dirty="0">
                <a:solidFill>
                  <a:schemeClr val="bg1"/>
                </a:solidFill>
              </a:rPr>
              <a:t>At least quarterly contributions to the annual budgeted allocation to </a:t>
            </a:r>
            <a:r>
              <a:rPr lang="en-US" sz="2000" dirty="0" err="1">
                <a:solidFill>
                  <a:schemeClr val="bg1"/>
                </a:solidFill>
              </a:rPr>
              <a:t>R&amp;R</a:t>
            </a:r>
            <a:r>
              <a:rPr lang="en-US" sz="2000" dirty="0">
                <a:solidFill>
                  <a:schemeClr val="bg1"/>
                </a:solidFill>
              </a:rPr>
              <a:t>.</a:t>
            </a:r>
          </a:p>
          <a:p>
            <a:pPr lvl="1">
              <a:buFont typeface="Wingdings" panose="05000000000000000000" pitchFamily="2" charset="2"/>
              <a:buChar char="q"/>
            </a:pPr>
            <a:r>
              <a:rPr lang="en-US" sz="2000" dirty="0">
                <a:solidFill>
                  <a:schemeClr val="bg1"/>
                </a:solidFill>
              </a:rPr>
              <a:t>The utility may already have sufficient funds designated to meet projected </a:t>
            </a:r>
            <a:r>
              <a:rPr lang="en-US" sz="2000" dirty="0" err="1">
                <a:solidFill>
                  <a:schemeClr val="bg1"/>
                </a:solidFill>
              </a:rPr>
              <a:t>R&amp;R</a:t>
            </a:r>
            <a:r>
              <a:rPr lang="en-US" sz="2000" dirty="0">
                <a:solidFill>
                  <a:schemeClr val="bg1"/>
                </a:solidFill>
              </a:rPr>
              <a:t> costs – if so, provide evidence.</a:t>
            </a:r>
          </a:p>
          <a:p>
            <a:endParaRPr lang="en-US" dirty="0"/>
          </a:p>
        </p:txBody>
      </p:sp>
      <p:sp>
        <p:nvSpPr>
          <p:cNvPr id="4" name="Slide Number Placeholder 3">
            <a:extLst>
              <a:ext uri="{FF2B5EF4-FFF2-40B4-BE49-F238E27FC236}">
                <a16:creationId xmlns:a16="http://schemas.microsoft.com/office/drawing/2014/main" id="{0DBF9459-B9D3-B1AC-EB0F-96D2F0348300}"/>
              </a:ext>
            </a:extLst>
          </p:cNvPr>
          <p:cNvSpPr>
            <a:spLocks noGrp="1"/>
          </p:cNvSpPr>
          <p:nvPr>
            <p:ph type="sldNum" sz="quarter" idx="7"/>
          </p:nvPr>
        </p:nvSpPr>
        <p:spPr/>
        <p:txBody>
          <a:bodyPr/>
          <a:lstStyle/>
          <a:p>
            <a:fld id="{B6F15528-21DE-4FAA-801E-634DDDAF4B2B}" type="slidenum">
              <a:rPr lang="en-US" smtClean="0"/>
              <a:pPr/>
              <a:t>34</a:t>
            </a:fld>
            <a:endParaRPr lang="en-US" dirty="0"/>
          </a:p>
        </p:txBody>
      </p:sp>
      <p:sp>
        <p:nvSpPr>
          <p:cNvPr id="5" name="Footer Placeholder 4">
            <a:extLst>
              <a:ext uri="{FF2B5EF4-FFF2-40B4-BE49-F238E27FC236}">
                <a16:creationId xmlns:a16="http://schemas.microsoft.com/office/drawing/2014/main" id="{4F9B90BC-0420-4F84-17B1-A414BB8E7F2F}"/>
              </a:ext>
            </a:extLst>
          </p:cNvPr>
          <p:cNvSpPr>
            <a:spLocks noGrp="1"/>
          </p:cNvSpPr>
          <p:nvPr>
            <p:ph type="ftr" sz="quarter" idx="5"/>
          </p:nvPr>
        </p:nvSpPr>
        <p:spPr/>
        <p:txBody>
          <a:bodyPr/>
          <a:lstStyle/>
          <a:p>
            <a:pPr marL="10397">
              <a:spcBef>
                <a:spcPts val="168"/>
              </a:spcBef>
            </a:pPr>
            <a:r>
              <a:rPr lang="en-US" sz="2100" b="1" spc="107" dirty="0"/>
              <a:t>Best Practices Category: Financial</a:t>
            </a:r>
            <a:endParaRPr lang="en-US" sz="2400" spc="107" dirty="0"/>
          </a:p>
        </p:txBody>
      </p:sp>
      <p:sp>
        <p:nvSpPr>
          <p:cNvPr id="6" name="Date Placeholder 5">
            <a:extLst>
              <a:ext uri="{FF2B5EF4-FFF2-40B4-BE49-F238E27FC236}">
                <a16:creationId xmlns:a16="http://schemas.microsoft.com/office/drawing/2014/main" id="{809C081F-8C6E-6965-C431-593B4E75C97E}"/>
              </a:ext>
            </a:extLst>
          </p:cNvPr>
          <p:cNvSpPr>
            <a:spLocks noGrp="1"/>
          </p:cNvSpPr>
          <p:nvPr>
            <p:ph type="dt" sz="half" idx="6"/>
          </p:nvPr>
        </p:nvSpPr>
        <p:spPr/>
        <p:txBody>
          <a:bodyPr/>
          <a:lstStyle/>
          <a:p>
            <a:fld id="{CBFB58DE-606B-4361-9751-2E3E6EB9066B}" type="datetime1">
              <a:rPr lang="en-US" smtClean="0"/>
              <a:t>6/12/2024</a:t>
            </a:fld>
            <a:endParaRPr lang="en-US" dirty="0"/>
          </a:p>
        </p:txBody>
      </p:sp>
      <p:pic>
        <p:nvPicPr>
          <p:cNvPr id="7" name="Graphic 6" descr="Checkmark">
            <a:extLst>
              <a:ext uri="{FF2B5EF4-FFF2-40B4-BE49-F238E27FC236}">
                <a16:creationId xmlns:a16="http://schemas.microsoft.com/office/drawing/2014/main" id="{C3D1AD7C-4C8A-376E-C7B9-1C58DA9ADC3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472" y="1481955"/>
            <a:ext cx="282342" cy="282342"/>
          </a:xfrm>
          <a:prstGeom prst="rect">
            <a:avLst/>
          </a:prstGeom>
        </p:spPr>
      </p:pic>
      <p:pic>
        <p:nvPicPr>
          <p:cNvPr id="8" name="Graphic 7" descr="Checkmark">
            <a:extLst>
              <a:ext uri="{FF2B5EF4-FFF2-40B4-BE49-F238E27FC236}">
                <a16:creationId xmlns:a16="http://schemas.microsoft.com/office/drawing/2014/main" id="{C462BF02-0596-E32F-9E60-5FC06A026CA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472" y="2703979"/>
            <a:ext cx="282342" cy="282342"/>
          </a:xfrm>
          <a:prstGeom prst="rect">
            <a:avLst/>
          </a:prstGeom>
        </p:spPr>
      </p:pic>
      <p:pic>
        <p:nvPicPr>
          <p:cNvPr id="9" name="Graphic 8" descr="Checkmark">
            <a:extLst>
              <a:ext uri="{FF2B5EF4-FFF2-40B4-BE49-F238E27FC236}">
                <a16:creationId xmlns:a16="http://schemas.microsoft.com/office/drawing/2014/main" id="{20B47D0B-D714-B503-380F-F18DF135BF2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472" y="3314013"/>
            <a:ext cx="282342" cy="282342"/>
          </a:xfrm>
          <a:prstGeom prst="rect">
            <a:avLst/>
          </a:prstGeom>
        </p:spPr>
      </p:pic>
      <p:pic>
        <p:nvPicPr>
          <p:cNvPr id="10" name="Graphic 9" descr="Checkmark">
            <a:extLst>
              <a:ext uri="{FF2B5EF4-FFF2-40B4-BE49-F238E27FC236}">
                <a16:creationId xmlns:a16="http://schemas.microsoft.com/office/drawing/2014/main" id="{82AB79EC-AE6A-3152-5B45-72C1ABAAAB1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472" y="2093945"/>
            <a:ext cx="282342" cy="282342"/>
          </a:xfrm>
          <a:prstGeom prst="rect">
            <a:avLst/>
          </a:prstGeom>
        </p:spPr>
      </p:pic>
    </p:spTree>
    <p:extLst>
      <p:ext uri="{BB962C8B-B14F-4D97-AF65-F5344CB8AC3E}">
        <p14:creationId xmlns:p14="http://schemas.microsoft.com/office/powerpoint/2010/main" val="392183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EBF7C-8C31-88A4-B17C-A4C37AAF34A5}"/>
              </a:ext>
            </a:extLst>
          </p:cNvPr>
          <p:cNvSpPr>
            <a:spLocks noGrp="1"/>
          </p:cNvSpPr>
          <p:nvPr>
            <p:ph type="title"/>
          </p:nvPr>
        </p:nvSpPr>
        <p:spPr>
          <a:xfrm>
            <a:off x="191314" y="66540"/>
            <a:ext cx="6026606" cy="738664"/>
          </a:xfrm>
        </p:spPr>
        <p:txBody>
          <a:bodyPr/>
          <a:lstStyle/>
          <a:p>
            <a:r>
              <a:rPr lang="en-US" sz="2400" dirty="0"/>
              <a:t>Model Financial Report – 20 points</a:t>
            </a:r>
          </a:p>
        </p:txBody>
      </p:sp>
      <p:sp>
        <p:nvSpPr>
          <p:cNvPr id="3" name="Text Placeholder 2">
            <a:extLst>
              <a:ext uri="{FF2B5EF4-FFF2-40B4-BE49-F238E27FC236}">
                <a16:creationId xmlns:a16="http://schemas.microsoft.com/office/drawing/2014/main" id="{ECECAEE1-79EE-072A-5FAB-06BF1FF42E54}"/>
              </a:ext>
            </a:extLst>
          </p:cNvPr>
          <p:cNvSpPr>
            <a:spLocks noGrp="1"/>
          </p:cNvSpPr>
          <p:nvPr>
            <p:ph type="body" idx="1"/>
          </p:nvPr>
        </p:nvSpPr>
        <p:spPr>
          <a:xfrm>
            <a:off x="191315" y="619648"/>
            <a:ext cx="3490139" cy="3662541"/>
          </a:xfrm>
        </p:spPr>
        <p:txBody>
          <a:bodyPr/>
          <a:lstStyle/>
          <a:p>
            <a:pPr lvl="1">
              <a:buFont typeface="Wingdings" panose="05000000000000000000" pitchFamily="2" charset="2"/>
              <a:buChar char="q"/>
            </a:pPr>
            <a:r>
              <a:rPr lang="en-US" sz="2000" dirty="0"/>
              <a:t>All revenues and expenses</a:t>
            </a:r>
          </a:p>
          <a:p>
            <a:pPr lvl="1">
              <a:buFont typeface="Wingdings" panose="05000000000000000000" pitchFamily="2" charset="2"/>
              <a:buChar char="q"/>
            </a:pPr>
            <a:r>
              <a:rPr lang="en-US" sz="2000" dirty="0"/>
              <a:t>Budget versus Actual</a:t>
            </a:r>
          </a:p>
          <a:p>
            <a:pPr lvl="1">
              <a:buFont typeface="Wingdings" panose="05000000000000000000" pitchFamily="2" charset="2"/>
              <a:buChar char="q"/>
            </a:pPr>
            <a:r>
              <a:rPr lang="en-US" sz="2000" dirty="0"/>
              <a:t>Year-to-date</a:t>
            </a:r>
          </a:p>
          <a:p>
            <a:pPr lvl="1">
              <a:buFont typeface="Wingdings" panose="05000000000000000000" pitchFamily="2" charset="2"/>
              <a:buChar char="q"/>
            </a:pPr>
            <a:r>
              <a:rPr lang="en-US" sz="2000" dirty="0"/>
              <a:t>Cash basis</a:t>
            </a:r>
          </a:p>
          <a:p>
            <a:pPr lvl="1">
              <a:buFont typeface="Wingdings" panose="05000000000000000000" pitchFamily="2" charset="2"/>
              <a:buChar char="q"/>
            </a:pPr>
            <a:r>
              <a:rPr lang="en-US" sz="2000" dirty="0"/>
              <a:t>Show sufficient revenue either from user fees or explicitly identified subsidies or a combination of both</a:t>
            </a:r>
          </a:p>
          <a:p>
            <a:pPr lvl="1">
              <a:buFont typeface="Wingdings" panose="05000000000000000000" pitchFamily="2" charset="2"/>
              <a:buChar char="q"/>
            </a:pPr>
            <a:r>
              <a:rPr lang="en-US" sz="2000" dirty="0"/>
              <a:t>Contributions made to a Repair and Replacement account</a:t>
            </a:r>
          </a:p>
          <a:p>
            <a:endParaRPr lang="en-US" dirty="0"/>
          </a:p>
        </p:txBody>
      </p:sp>
      <p:sp>
        <p:nvSpPr>
          <p:cNvPr id="4" name="Footer Placeholder 3">
            <a:extLst>
              <a:ext uri="{FF2B5EF4-FFF2-40B4-BE49-F238E27FC236}">
                <a16:creationId xmlns:a16="http://schemas.microsoft.com/office/drawing/2014/main" id="{B2782B50-C916-95A8-B55F-D694FA24A625}"/>
              </a:ext>
            </a:extLst>
          </p:cNvPr>
          <p:cNvSpPr>
            <a:spLocks noGrp="1"/>
          </p:cNvSpPr>
          <p:nvPr>
            <p:ph type="ftr" sz="quarter" idx="5"/>
          </p:nvPr>
        </p:nvSpPr>
        <p:spPr>
          <a:xfrm>
            <a:off x="1247698" y="4524665"/>
            <a:ext cx="5724603" cy="323165"/>
          </a:xfrm>
        </p:spPr>
        <p:txBody>
          <a:bodyPr/>
          <a:lstStyle/>
          <a:p>
            <a:pPr marL="10397">
              <a:spcBef>
                <a:spcPts val="168"/>
              </a:spcBef>
            </a:pPr>
            <a:r>
              <a:rPr lang="en-US" sz="2100" b="1" spc="107" dirty="0"/>
              <a:t>Best Practices Category: Financial</a:t>
            </a:r>
            <a:endParaRPr lang="en-US" sz="2400" spc="107" dirty="0"/>
          </a:p>
        </p:txBody>
      </p:sp>
      <p:sp>
        <p:nvSpPr>
          <p:cNvPr id="5" name="Slide Number Placeholder 4">
            <a:extLst>
              <a:ext uri="{FF2B5EF4-FFF2-40B4-BE49-F238E27FC236}">
                <a16:creationId xmlns:a16="http://schemas.microsoft.com/office/drawing/2014/main" id="{86869323-8281-309D-D3CE-42715EF58168}"/>
              </a:ext>
            </a:extLst>
          </p:cNvPr>
          <p:cNvSpPr>
            <a:spLocks noGrp="1"/>
          </p:cNvSpPr>
          <p:nvPr>
            <p:ph type="sldNum" sz="quarter" idx="7"/>
          </p:nvPr>
        </p:nvSpPr>
        <p:spPr/>
        <p:txBody>
          <a:bodyPr/>
          <a:lstStyle/>
          <a:p>
            <a:fld id="{B6F15528-21DE-4FAA-801E-634DDDAF4B2B}" type="slidenum">
              <a:rPr lang="en-US" smtClean="0"/>
              <a:pPr/>
              <a:t>35</a:t>
            </a:fld>
            <a:endParaRPr lang="en-US" dirty="0"/>
          </a:p>
        </p:txBody>
      </p:sp>
      <p:sp>
        <p:nvSpPr>
          <p:cNvPr id="6" name="Date Placeholder 5">
            <a:extLst>
              <a:ext uri="{FF2B5EF4-FFF2-40B4-BE49-F238E27FC236}">
                <a16:creationId xmlns:a16="http://schemas.microsoft.com/office/drawing/2014/main" id="{5E2F3C6F-8FE8-729A-7E8F-2380D12EDF09}"/>
              </a:ext>
            </a:extLst>
          </p:cNvPr>
          <p:cNvSpPr>
            <a:spLocks noGrp="1"/>
          </p:cNvSpPr>
          <p:nvPr>
            <p:ph type="dt" sz="half" idx="6"/>
          </p:nvPr>
        </p:nvSpPr>
        <p:spPr/>
        <p:txBody>
          <a:bodyPr/>
          <a:lstStyle/>
          <a:p>
            <a:fld id="{DB4DDC5C-CC4A-44DB-AE6F-591B6940EECB}" type="datetime1">
              <a:rPr lang="en-US" smtClean="0"/>
              <a:t>6/12/2024</a:t>
            </a:fld>
            <a:endParaRPr lang="en-US" dirty="0"/>
          </a:p>
        </p:txBody>
      </p:sp>
      <p:pic>
        <p:nvPicPr>
          <p:cNvPr id="7" name="Picture 6">
            <a:extLst>
              <a:ext uri="{FF2B5EF4-FFF2-40B4-BE49-F238E27FC236}">
                <a16:creationId xmlns:a16="http://schemas.microsoft.com/office/drawing/2014/main" id="{8C89CDC4-4725-ABF9-C630-7860CABD2695}"/>
              </a:ext>
            </a:extLst>
          </p:cNvPr>
          <p:cNvPicPr>
            <a:picLocks noChangeAspect="1"/>
          </p:cNvPicPr>
          <p:nvPr/>
        </p:nvPicPr>
        <p:blipFill>
          <a:blip r:embed="rId2"/>
          <a:stretch>
            <a:fillRect/>
          </a:stretch>
        </p:blipFill>
        <p:spPr>
          <a:xfrm>
            <a:off x="3864111" y="402036"/>
            <a:ext cx="4914568" cy="4149536"/>
          </a:xfrm>
          <a:prstGeom prst="rect">
            <a:avLst/>
          </a:prstGeom>
        </p:spPr>
      </p:pic>
      <p:pic>
        <p:nvPicPr>
          <p:cNvPr id="8" name="Graphic 7" descr="Checkmark">
            <a:extLst>
              <a:ext uri="{FF2B5EF4-FFF2-40B4-BE49-F238E27FC236}">
                <a16:creationId xmlns:a16="http://schemas.microsoft.com/office/drawing/2014/main" id="{055946FB-BE94-7862-E8B0-532390AACDB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749" y="892709"/>
            <a:ext cx="282342" cy="282342"/>
          </a:xfrm>
          <a:prstGeom prst="rect">
            <a:avLst/>
          </a:prstGeom>
        </p:spPr>
      </p:pic>
      <p:pic>
        <p:nvPicPr>
          <p:cNvPr id="9" name="Graphic 8" descr="Checkmark">
            <a:extLst>
              <a:ext uri="{FF2B5EF4-FFF2-40B4-BE49-F238E27FC236}">
                <a16:creationId xmlns:a16="http://schemas.microsoft.com/office/drawing/2014/main" id="{5C0A4115-E4FA-002C-55E5-A3B87E2DBCB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749" y="1189036"/>
            <a:ext cx="282342" cy="282342"/>
          </a:xfrm>
          <a:prstGeom prst="rect">
            <a:avLst/>
          </a:prstGeom>
        </p:spPr>
      </p:pic>
      <p:pic>
        <p:nvPicPr>
          <p:cNvPr id="10" name="Graphic 9" descr="Checkmark">
            <a:extLst>
              <a:ext uri="{FF2B5EF4-FFF2-40B4-BE49-F238E27FC236}">
                <a16:creationId xmlns:a16="http://schemas.microsoft.com/office/drawing/2014/main" id="{BA7207A5-56E3-BD90-5DAE-A2E28F28B36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749" y="1512057"/>
            <a:ext cx="282342" cy="282342"/>
          </a:xfrm>
          <a:prstGeom prst="rect">
            <a:avLst/>
          </a:prstGeom>
        </p:spPr>
      </p:pic>
      <p:pic>
        <p:nvPicPr>
          <p:cNvPr id="11" name="Graphic 10" descr="Checkmark">
            <a:extLst>
              <a:ext uri="{FF2B5EF4-FFF2-40B4-BE49-F238E27FC236}">
                <a16:creationId xmlns:a16="http://schemas.microsoft.com/office/drawing/2014/main" id="{A5FFA38F-FC03-DA4D-F4BF-6E7907622CA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749" y="1798748"/>
            <a:ext cx="282342" cy="282342"/>
          </a:xfrm>
          <a:prstGeom prst="rect">
            <a:avLst/>
          </a:prstGeom>
        </p:spPr>
      </p:pic>
      <p:pic>
        <p:nvPicPr>
          <p:cNvPr id="12" name="Graphic 11" descr="Checkmark">
            <a:extLst>
              <a:ext uri="{FF2B5EF4-FFF2-40B4-BE49-F238E27FC236}">
                <a16:creationId xmlns:a16="http://schemas.microsoft.com/office/drawing/2014/main" id="{F80D7418-BE15-56A7-0391-72973E1A133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321" y="578969"/>
            <a:ext cx="282342" cy="282342"/>
          </a:xfrm>
          <a:prstGeom prst="rect">
            <a:avLst/>
          </a:prstGeom>
        </p:spPr>
      </p:pic>
      <p:pic>
        <p:nvPicPr>
          <p:cNvPr id="13" name="Graphic 12" descr="Checkmark">
            <a:extLst>
              <a:ext uri="{FF2B5EF4-FFF2-40B4-BE49-F238E27FC236}">
                <a16:creationId xmlns:a16="http://schemas.microsoft.com/office/drawing/2014/main" id="{A48A657F-FA1B-C5D3-B7BF-5AF9C2809D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749" y="3052308"/>
            <a:ext cx="282342" cy="282342"/>
          </a:xfrm>
          <a:prstGeom prst="rect">
            <a:avLst/>
          </a:prstGeom>
        </p:spPr>
      </p:pic>
    </p:spTree>
    <p:extLst>
      <p:ext uri="{BB962C8B-B14F-4D97-AF65-F5344CB8AC3E}">
        <p14:creationId xmlns:p14="http://schemas.microsoft.com/office/powerpoint/2010/main" val="249805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75EE1-5979-7DEB-D5A7-B68704632AD2}"/>
              </a:ext>
            </a:extLst>
          </p:cNvPr>
          <p:cNvSpPr>
            <a:spLocks noGrp="1"/>
          </p:cNvSpPr>
          <p:nvPr>
            <p:ph type="title"/>
          </p:nvPr>
        </p:nvSpPr>
        <p:spPr>
          <a:xfrm>
            <a:off x="191313" y="66540"/>
            <a:ext cx="6217437" cy="369332"/>
          </a:xfrm>
        </p:spPr>
        <p:txBody>
          <a:bodyPr/>
          <a:lstStyle/>
          <a:p>
            <a:r>
              <a:rPr lang="en-US" sz="2400" dirty="0"/>
              <a:t>Workers’ Compensation – 5 Points</a:t>
            </a:r>
          </a:p>
        </p:txBody>
      </p:sp>
      <p:sp>
        <p:nvSpPr>
          <p:cNvPr id="3" name="Text Placeholder 2">
            <a:extLst>
              <a:ext uri="{FF2B5EF4-FFF2-40B4-BE49-F238E27FC236}">
                <a16:creationId xmlns:a16="http://schemas.microsoft.com/office/drawing/2014/main" id="{63E29E24-EE58-CACA-4DA5-468CFF24F277}"/>
              </a:ext>
            </a:extLst>
          </p:cNvPr>
          <p:cNvSpPr>
            <a:spLocks noGrp="1"/>
          </p:cNvSpPr>
          <p:nvPr>
            <p:ph type="body" idx="1"/>
          </p:nvPr>
        </p:nvSpPr>
        <p:spPr>
          <a:xfrm>
            <a:off x="445757" y="546605"/>
            <a:ext cx="7954247" cy="3559949"/>
          </a:xfrm>
        </p:spPr>
        <p:txBody>
          <a:bodyPr/>
          <a:lstStyle/>
          <a:p>
            <a:pPr marL="172640" lvl="1"/>
            <a:r>
              <a:rPr lang="en-US" sz="2000" b="1" dirty="0">
                <a:solidFill>
                  <a:schemeClr val="bg1"/>
                </a:solidFill>
              </a:rPr>
              <a:t>Why is this important to managing water &amp; wastewater utilities?</a:t>
            </a:r>
          </a:p>
          <a:p>
            <a:pPr marL="172640" lvl="1"/>
            <a:endParaRPr lang="en-US" sz="2000" b="1" dirty="0">
              <a:solidFill>
                <a:schemeClr val="bg1"/>
              </a:solidFill>
            </a:endParaRPr>
          </a:p>
          <a:p>
            <a:pPr lvl="1">
              <a:spcBef>
                <a:spcPts val="200"/>
              </a:spcBef>
              <a:spcAft>
                <a:spcPts val="200"/>
              </a:spcAft>
              <a:buFont typeface="Wingdings" panose="05000000000000000000" pitchFamily="2" charset="2"/>
              <a:buChar char="§"/>
            </a:pPr>
            <a:r>
              <a:rPr lang="en-US" sz="2000" dirty="0">
                <a:solidFill>
                  <a:schemeClr val="bg1"/>
                </a:solidFill>
              </a:rPr>
              <a:t>If a worker is injured or killed on the job, and the utility does not have workers compensation insurance, the utility is responsible for all costs, which can bankrupt the utility.</a:t>
            </a:r>
          </a:p>
          <a:p>
            <a:pPr lvl="1">
              <a:spcBef>
                <a:spcPts val="200"/>
              </a:spcBef>
              <a:spcAft>
                <a:spcPts val="200"/>
              </a:spcAft>
              <a:buFont typeface="Wingdings" panose="05000000000000000000" pitchFamily="2" charset="2"/>
              <a:buChar char="§"/>
            </a:pPr>
            <a:r>
              <a:rPr lang="en-US" sz="2000" dirty="0">
                <a:solidFill>
                  <a:schemeClr val="bg1"/>
                </a:solidFill>
              </a:rPr>
              <a:t>Current workers compensation insurance is required by both state and federal law.</a:t>
            </a:r>
          </a:p>
          <a:p>
            <a:pPr lvl="1">
              <a:spcBef>
                <a:spcPts val="200"/>
              </a:spcBef>
              <a:spcAft>
                <a:spcPts val="200"/>
              </a:spcAft>
              <a:buFont typeface="Wingdings" panose="05000000000000000000" pitchFamily="2" charset="2"/>
              <a:buChar char="§"/>
            </a:pPr>
            <a:r>
              <a:rPr lang="en-US" sz="2000" dirty="0">
                <a:solidFill>
                  <a:schemeClr val="bg1"/>
                </a:solidFill>
              </a:rPr>
              <a:t>Fines &amp; penalties can be assessed for noncompliance.</a:t>
            </a:r>
          </a:p>
          <a:p>
            <a:pPr lvl="1">
              <a:spcBef>
                <a:spcPts val="200"/>
              </a:spcBef>
              <a:spcAft>
                <a:spcPts val="200"/>
              </a:spcAft>
              <a:buFont typeface="Wingdings" panose="05000000000000000000" pitchFamily="2" charset="2"/>
              <a:buChar char="§"/>
            </a:pPr>
            <a:r>
              <a:rPr lang="en-US" sz="2000" dirty="0">
                <a:solidFill>
                  <a:schemeClr val="bg1"/>
                </a:solidFill>
              </a:rPr>
              <a:t>Noncompliance can result in projects being delayed, halted, or taken out of consideration.</a:t>
            </a:r>
          </a:p>
          <a:p>
            <a:endParaRPr lang="en-US" dirty="0"/>
          </a:p>
        </p:txBody>
      </p:sp>
      <p:sp>
        <p:nvSpPr>
          <p:cNvPr id="4" name="Slide Number Placeholder 3">
            <a:extLst>
              <a:ext uri="{FF2B5EF4-FFF2-40B4-BE49-F238E27FC236}">
                <a16:creationId xmlns:a16="http://schemas.microsoft.com/office/drawing/2014/main" id="{E70CC4F6-320E-B74E-2FC9-F7D92D7CD6B1}"/>
              </a:ext>
            </a:extLst>
          </p:cNvPr>
          <p:cNvSpPr>
            <a:spLocks noGrp="1"/>
          </p:cNvSpPr>
          <p:nvPr>
            <p:ph type="sldNum" sz="quarter" idx="7"/>
          </p:nvPr>
        </p:nvSpPr>
        <p:spPr/>
        <p:txBody>
          <a:bodyPr/>
          <a:lstStyle/>
          <a:p>
            <a:fld id="{B6F15528-21DE-4FAA-801E-634DDDAF4B2B}" type="slidenum">
              <a:rPr lang="en-US" smtClean="0"/>
              <a:pPr/>
              <a:t>36</a:t>
            </a:fld>
            <a:endParaRPr lang="en-US" dirty="0"/>
          </a:p>
        </p:txBody>
      </p:sp>
      <p:sp>
        <p:nvSpPr>
          <p:cNvPr id="5" name="Footer Placeholder 4">
            <a:extLst>
              <a:ext uri="{FF2B5EF4-FFF2-40B4-BE49-F238E27FC236}">
                <a16:creationId xmlns:a16="http://schemas.microsoft.com/office/drawing/2014/main" id="{01A53FA1-4E14-0657-0500-D62CD9467C95}"/>
              </a:ext>
            </a:extLst>
          </p:cNvPr>
          <p:cNvSpPr>
            <a:spLocks noGrp="1"/>
          </p:cNvSpPr>
          <p:nvPr>
            <p:ph type="ftr" sz="quarter" idx="5"/>
          </p:nvPr>
        </p:nvSpPr>
        <p:spPr>
          <a:xfrm>
            <a:off x="1247698" y="4524665"/>
            <a:ext cx="5724603" cy="323165"/>
          </a:xfrm>
        </p:spPr>
        <p:txBody>
          <a:bodyPr/>
          <a:lstStyle/>
          <a:p>
            <a:pPr marL="10397">
              <a:spcBef>
                <a:spcPts val="168"/>
              </a:spcBef>
            </a:pPr>
            <a:r>
              <a:rPr lang="en-US" sz="2100" b="1" spc="107" dirty="0"/>
              <a:t>Best Practices Category: Financial</a:t>
            </a:r>
            <a:endParaRPr lang="en-US" sz="2400" spc="107" dirty="0"/>
          </a:p>
        </p:txBody>
      </p:sp>
      <p:sp>
        <p:nvSpPr>
          <p:cNvPr id="6" name="Date Placeholder 5">
            <a:extLst>
              <a:ext uri="{FF2B5EF4-FFF2-40B4-BE49-F238E27FC236}">
                <a16:creationId xmlns:a16="http://schemas.microsoft.com/office/drawing/2014/main" id="{21D38A80-9F67-8695-44FF-B3D7C90592E8}"/>
              </a:ext>
            </a:extLst>
          </p:cNvPr>
          <p:cNvSpPr>
            <a:spLocks noGrp="1"/>
          </p:cNvSpPr>
          <p:nvPr>
            <p:ph type="dt" sz="half" idx="6"/>
          </p:nvPr>
        </p:nvSpPr>
        <p:spPr>
          <a:xfrm>
            <a:off x="8145562" y="4827812"/>
            <a:ext cx="771467" cy="307777"/>
          </a:xfrm>
        </p:spPr>
        <p:txBody>
          <a:bodyPr/>
          <a:lstStyle/>
          <a:p>
            <a:fld id="{17FAFA07-A4F6-4B89-B062-CA4A0DC345BD}" type="datetime1">
              <a:rPr lang="en-US" smtClean="0"/>
              <a:t>6/12/2024</a:t>
            </a:fld>
            <a:endParaRPr lang="en-US" dirty="0"/>
          </a:p>
        </p:txBody>
      </p:sp>
    </p:spTree>
    <p:extLst>
      <p:ext uri="{BB962C8B-B14F-4D97-AF65-F5344CB8AC3E}">
        <p14:creationId xmlns:p14="http://schemas.microsoft.com/office/powerpoint/2010/main" val="1205551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A4DA-4E77-D533-2D88-9059E649E0DF}"/>
              </a:ext>
            </a:extLst>
          </p:cNvPr>
          <p:cNvSpPr>
            <a:spLocks noGrp="1"/>
          </p:cNvSpPr>
          <p:nvPr>
            <p:ph type="title"/>
          </p:nvPr>
        </p:nvSpPr>
        <p:spPr>
          <a:xfrm>
            <a:off x="191313" y="66540"/>
            <a:ext cx="6980763" cy="738664"/>
          </a:xfrm>
        </p:spPr>
        <p:txBody>
          <a:bodyPr/>
          <a:lstStyle/>
          <a:p>
            <a:r>
              <a:rPr lang="en-US" sz="2400" dirty="0"/>
              <a:t>Workers’ Compensation Insurance – 5 points</a:t>
            </a:r>
          </a:p>
        </p:txBody>
      </p:sp>
      <p:sp>
        <p:nvSpPr>
          <p:cNvPr id="4" name="Footer Placeholder 3">
            <a:extLst>
              <a:ext uri="{FF2B5EF4-FFF2-40B4-BE49-F238E27FC236}">
                <a16:creationId xmlns:a16="http://schemas.microsoft.com/office/drawing/2014/main" id="{6BBBEA79-D8B7-076E-2A37-A57BECDE4738}"/>
              </a:ext>
            </a:extLst>
          </p:cNvPr>
          <p:cNvSpPr>
            <a:spLocks noGrp="1"/>
          </p:cNvSpPr>
          <p:nvPr>
            <p:ph type="ftr" sz="quarter" idx="5"/>
          </p:nvPr>
        </p:nvSpPr>
        <p:spPr/>
        <p:txBody>
          <a:bodyPr/>
          <a:lstStyle/>
          <a:p>
            <a:pPr marL="10397">
              <a:spcBef>
                <a:spcPts val="168"/>
              </a:spcBef>
            </a:pPr>
            <a:r>
              <a:rPr lang="en-US" sz="2100" b="1" spc="107" dirty="0"/>
              <a:t>Best Practices Category: Financial</a:t>
            </a:r>
            <a:endParaRPr lang="en-US" sz="2400" spc="107" dirty="0"/>
          </a:p>
        </p:txBody>
      </p:sp>
      <p:sp>
        <p:nvSpPr>
          <p:cNvPr id="5" name="Slide Number Placeholder 4">
            <a:extLst>
              <a:ext uri="{FF2B5EF4-FFF2-40B4-BE49-F238E27FC236}">
                <a16:creationId xmlns:a16="http://schemas.microsoft.com/office/drawing/2014/main" id="{20FA07ED-0351-9AEF-4B4A-DE5CFD9A8DE0}"/>
              </a:ext>
            </a:extLst>
          </p:cNvPr>
          <p:cNvSpPr>
            <a:spLocks noGrp="1"/>
          </p:cNvSpPr>
          <p:nvPr>
            <p:ph type="sldNum" sz="quarter" idx="7"/>
          </p:nvPr>
        </p:nvSpPr>
        <p:spPr/>
        <p:txBody>
          <a:bodyPr/>
          <a:lstStyle/>
          <a:p>
            <a:fld id="{B6F15528-21DE-4FAA-801E-634DDDAF4B2B}" type="slidenum">
              <a:rPr lang="en-US" smtClean="0"/>
              <a:pPr/>
              <a:t>37</a:t>
            </a:fld>
            <a:endParaRPr lang="en-US" dirty="0"/>
          </a:p>
        </p:txBody>
      </p:sp>
      <p:sp>
        <p:nvSpPr>
          <p:cNvPr id="6" name="Date Placeholder 5">
            <a:extLst>
              <a:ext uri="{FF2B5EF4-FFF2-40B4-BE49-F238E27FC236}">
                <a16:creationId xmlns:a16="http://schemas.microsoft.com/office/drawing/2014/main" id="{813D3FF4-DD38-7392-ABA9-A5BFC7DB9B60}"/>
              </a:ext>
            </a:extLst>
          </p:cNvPr>
          <p:cNvSpPr>
            <a:spLocks noGrp="1"/>
          </p:cNvSpPr>
          <p:nvPr>
            <p:ph type="dt" sz="half" idx="6"/>
          </p:nvPr>
        </p:nvSpPr>
        <p:spPr/>
        <p:txBody>
          <a:bodyPr/>
          <a:lstStyle/>
          <a:p>
            <a:fld id="{90B3D7B8-B6F4-42F4-9B43-1ADBD24DAE68}" type="datetime1">
              <a:rPr lang="en-US" smtClean="0"/>
              <a:t>6/12/2024</a:t>
            </a:fld>
            <a:endParaRPr lang="en-US" dirty="0"/>
          </a:p>
        </p:txBody>
      </p:sp>
      <p:graphicFrame>
        <p:nvGraphicFramePr>
          <p:cNvPr id="7" name="Table 3">
            <a:extLst>
              <a:ext uri="{FF2B5EF4-FFF2-40B4-BE49-F238E27FC236}">
                <a16:creationId xmlns:a16="http://schemas.microsoft.com/office/drawing/2014/main" id="{0B16466A-3923-6842-008D-1E8A6C2D8BF2}"/>
              </a:ext>
            </a:extLst>
          </p:cNvPr>
          <p:cNvGraphicFramePr>
            <a:graphicFrameLocks noGrp="1"/>
          </p:cNvGraphicFramePr>
          <p:nvPr>
            <p:extLst>
              <p:ext uri="{D42A27DB-BD31-4B8C-83A1-F6EECF244321}">
                <p14:modId xmlns:p14="http://schemas.microsoft.com/office/powerpoint/2010/main" val="747385237"/>
              </p:ext>
            </p:extLst>
          </p:nvPr>
        </p:nvGraphicFramePr>
        <p:xfrm>
          <a:off x="815537" y="823229"/>
          <a:ext cx="7512926" cy="2830680"/>
        </p:xfrm>
        <a:graphic>
          <a:graphicData uri="http://schemas.openxmlformats.org/drawingml/2006/table">
            <a:tbl>
              <a:tblPr firstRow="1" bandRow="1">
                <a:tableStyleId>{5C22544A-7EE6-4342-B048-85BDC9FD1C3A}</a:tableStyleId>
              </a:tblPr>
              <a:tblGrid>
                <a:gridCol w="6452460">
                  <a:extLst>
                    <a:ext uri="{9D8B030D-6E8A-4147-A177-3AD203B41FA5}">
                      <a16:colId xmlns:a16="http://schemas.microsoft.com/office/drawing/2014/main" val="1550976549"/>
                    </a:ext>
                  </a:extLst>
                </a:gridCol>
                <a:gridCol w="1060466">
                  <a:extLst>
                    <a:ext uri="{9D8B030D-6E8A-4147-A177-3AD203B41FA5}">
                      <a16:colId xmlns:a16="http://schemas.microsoft.com/office/drawing/2014/main" val="626177673"/>
                    </a:ext>
                  </a:extLst>
                </a:gridCol>
              </a:tblGrid>
              <a:tr h="1236313">
                <a:tc>
                  <a:txBody>
                    <a:bodyPr/>
                    <a:lstStyle/>
                    <a:p>
                      <a:r>
                        <a:rPr lang="en-US" sz="2000" b="0" dirty="0">
                          <a:latin typeface="+mn-lt"/>
                        </a:rPr>
                        <a:t>Utility has had a workers’ compensation insurance policy for all employees for the past two years and has a current policy in place.</a:t>
                      </a:r>
                    </a:p>
                  </a:txBody>
                  <a:tcPr marL="68580" marR="68580" marT="34290" marB="34290"/>
                </a:tc>
                <a:tc>
                  <a:txBody>
                    <a:bodyPr/>
                    <a:lstStyle/>
                    <a:p>
                      <a:r>
                        <a:rPr lang="en-US" sz="2000" b="0" dirty="0">
                          <a:latin typeface="+mn-lt"/>
                        </a:rPr>
                        <a:t>5 points</a:t>
                      </a:r>
                    </a:p>
                  </a:txBody>
                  <a:tcPr marL="68580" marR="68580" marT="34290" marB="34290"/>
                </a:tc>
                <a:extLst>
                  <a:ext uri="{0D108BD9-81ED-4DB2-BD59-A6C34878D82A}">
                    <a16:rowId xmlns:a16="http://schemas.microsoft.com/office/drawing/2014/main" val="3609207212"/>
                  </a:ext>
                </a:extLst>
              </a:tr>
              <a:tr h="864090">
                <a:tc>
                  <a:txBody>
                    <a:bodyPr/>
                    <a:lstStyle/>
                    <a:p>
                      <a:r>
                        <a:rPr lang="en-US" sz="2000" b="0" dirty="0">
                          <a:latin typeface="+mn-lt"/>
                        </a:rPr>
                        <a:t>Utility has a workers’ compensation insurance policy for all employees.</a:t>
                      </a:r>
                    </a:p>
                  </a:txBody>
                  <a:tcPr marL="68580" marR="68580" marT="34290" marB="34290"/>
                </a:tc>
                <a:tc>
                  <a:txBody>
                    <a:bodyPr/>
                    <a:lstStyle/>
                    <a:p>
                      <a:r>
                        <a:rPr lang="en-US" sz="2000" b="0" dirty="0">
                          <a:latin typeface="+mn-lt"/>
                        </a:rPr>
                        <a:t>2 points</a:t>
                      </a:r>
                    </a:p>
                  </a:txBody>
                  <a:tcPr marL="68580" marR="68580" marT="34290" marB="34290"/>
                </a:tc>
                <a:extLst>
                  <a:ext uri="{0D108BD9-81ED-4DB2-BD59-A6C34878D82A}">
                    <a16:rowId xmlns:a16="http://schemas.microsoft.com/office/drawing/2014/main" val="1040173875"/>
                  </a:ext>
                </a:extLst>
              </a:tr>
              <a:tr h="730277">
                <a:tc>
                  <a:txBody>
                    <a:bodyPr/>
                    <a:lstStyle/>
                    <a:p>
                      <a:r>
                        <a:rPr lang="en-US" sz="2000" b="0" dirty="0">
                          <a:latin typeface="+mn-lt"/>
                        </a:rPr>
                        <a:t>Utility has no workers’ compensation policy.</a:t>
                      </a:r>
                    </a:p>
                  </a:txBody>
                  <a:tcPr marL="68580" marR="68580" marT="34290" marB="34290"/>
                </a:tc>
                <a:tc>
                  <a:txBody>
                    <a:bodyPr/>
                    <a:lstStyle/>
                    <a:p>
                      <a:r>
                        <a:rPr lang="en-US" sz="2000" b="0" dirty="0">
                          <a:latin typeface="+mn-lt"/>
                        </a:rPr>
                        <a:t>0 points</a:t>
                      </a:r>
                    </a:p>
                  </a:txBody>
                  <a:tcPr marL="68580" marR="68580" marT="34290" marB="34290"/>
                </a:tc>
                <a:extLst>
                  <a:ext uri="{0D108BD9-81ED-4DB2-BD59-A6C34878D82A}">
                    <a16:rowId xmlns:a16="http://schemas.microsoft.com/office/drawing/2014/main" val="692883616"/>
                  </a:ext>
                </a:extLst>
              </a:tr>
            </a:tbl>
          </a:graphicData>
        </a:graphic>
      </p:graphicFrame>
    </p:spTree>
    <p:extLst>
      <p:ext uri="{BB962C8B-B14F-4D97-AF65-F5344CB8AC3E}">
        <p14:creationId xmlns:p14="http://schemas.microsoft.com/office/powerpoint/2010/main" val="2662752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37915-E6F9-B395-600F-B38324DC1294}"/>
              </a:ext>
            </a:extLst>
          </p:cNvPr>
          <p:cNvSpPr>
            <a:spLocks noGrp="1"/>
          </p:cNvSpPr>
          <p:nvPr>
            <p:ph type="title"/>
          </p:nvPr>
        </p:nvSpPr>
        <p:spPr>
          <a:xfrm>
            <a:off x="191314" y="66540"/>
            <a:ext cx="7060276" cy="738664"/>
          </a:xfrm>
        </p:spPr>
        <p:txBody>
          <a:bodyPr/>
          <a:lstStyle/>
          <a:p>
            <a:r>
              <a:rPr lang="en-US" sz="2400" dirty="0"/>
              <a:t>Workers’ Compensation – 5 points</a:t>
            </a:r>
          </a:p>
        </p:txBody>
      </p:sp>
      <p:sp>
        <p:nvSpPr>
          <p:cNvPr id="3" name="Text Placeholder 2">
            <a:extLst>
              <a:ext uri="{FF2B5EF4-FFF2-40B4-BE49-F238E27FC236}">
                <a16:creationId xmlns:a16="http://schemas.microsoft.com/office/drawing/2014/main" id="{5C72499A-CE65-C1A4-570E-6EF6DC3F93FA}"/>
              </a:ext>
            </a:extLst>
          </p:cNvPr>
          <p:cNvSpPr>
            <a:spLocks noGrp="1"/>
          </p:cNvSpPr>
          <p:nvPr>
            <p:ph type="body" idx="1"/>
          </p:nvPr>
        </p:nvSpPr>
        <p:spPr>
          <a:xfrm>
            <a:off x="806992" y="589888"/>
            <a:ext cx="7338570" cy="3354765"/>
          </a:xfrm>
        </p:spPr>
        <p:txBody>
          <a:bodyPr/>
          <a:lstStyle/>
          <a:p>
            <a:pPr marL="172640" lvl="1"/>
            <a:r>
              <a:rPr lang="en-US" sz="2000" b="1" dirty="0">
                <a:solidFill>
                  <a:schemeClr val="bg1"/>
                </a:solidFill>
              </a:rPr>
              <a:t>For maximum 5 points:</a:t>
            </a:r>
          </a:p>
          <a:p>
            <a:pPr lvl="1">
              <a:buFont typeface="Wingdings" panose="05000000000000000000" pitchFamily="2" charset="2"/>
              <a:buChar char="q"/>
            </a:pPr>
            <a:r>
              <a:rPr lang="en-US" sz="2000" dirty="0">
                <a:solidFill>
                  <a:schemeClr val="bg1"/>
                </a:solidFill>
              </a:rPr>
              <a:t>Current workers compensation insurance</a:t>
            </a:r>
          </a:p>
          <a:p>
            <a:pPr lvl="1">
              <a:buFont typeface="Wingdings" panose="05000000000000000000" pitchFamily="2" charset="2"/>
              <a:buChar char="q"/>
            </a:pPr>
            <a:r>
              <a:rPr lang="en-US" sz="2000" dirty="0">
                <a:solidFill>
                  <a:schemeClr val="bg1"/>
                </a:solidFill>
              </a:rPr>
              <a:t>Continuous workers compensation insurance for the last 2 years</a:t>
            </a:r>
          </a:p>
          <a:p>
            <a:pPr marL="172640" lvl="1"/>
            <a:endParaRPr lang="en-US" sz="2000" dirty="0">
              <a:solidFill>
                <a:schemeClr val="bg1"/>
              </a:solidFill>
            </a:endParaRPr>
          </a:p>
          <a:p>
            <a:pPr marL="172640" lvl="1"/>
            <a:r>
              <a:rPr lang="en-US" sz="2000" b="1" dirty="0">
                <a:solidFill>
                  <a:schemeClr val="bg1"/>
                </a:solidFill>
              </a:rPr>
              <a:t>As evidenced by one or more of the following:</a:t>
            </a:r>
          </a:p>
          <a:p>
            <a:pPr lvl="1">
              <a:buFont typeface="Wingdings" panose="05000000000000000000" pitchFamily="2" charset="2"/>
              <a:buChar char="q"/>
            </a:pPr>
            <a:r>
              <a:rPr lang="en-US" sz="2000" dirty="0">
                <a:solidFill>
                  <a:schemeClr val="bg1"/>
                </a:solidFill>
              </a:rPr>
              <a:t>Department of Labor Workforce Development database</a:t>
            </a:r>
          </a:p>
          <a:p>
            <a:pPr lvl="1">
              <a:buFont typeface="Wingdings" panose="05000000000000000000" pitchFamily="2" charset="2"/>
              <a:buChar char="q"/>
            </a:pPr>
            <a:r>
              <a:rPr lang="en-US" sz="2000" dirty="0">
                <a:solidFill>
                  <a:schemeClr val="bg1"/>
                </a:solidFill>
              </a:rPr>
              <a:t>From the insurance carrier</a:t>
            </a:r>
          </a:p>
          <a:p>
            <a:pPr lvl="1">
              <a:buFont typeface="Wingdings" panose="05000000000000000000" pitchFamily="2" charset="2"/>
              <a:buChar char="q"/>
            </a:pPr>
            <a:r>
              <a:rPr lang="en-US" sz="2000" dirty="0">
                <a:solidFill>
                  <a:schemeClr val="bg1"/>
                </a:solidFill>
              </a:rPr>
              <a:t>From the utility, if no other evidence is available:</a:t>
            </a:r>
          </a:p>
          <a:p>
            <a:pPr lvl="2">
              <a:buFont typeface="Wingdings" panose="05000000000000000000" pitchFamily="2" charset="2"/>
              <a:buChar char="q"/>
            </a:pPr>
            <a:r>
              <a:rPr lang="en-US" sz="2000" dirty="0">
                <a:solidFill>
                  <a:schemeClr val="bg1"/>
                </a:solidFill>
              </a:rPr>
              <a:t>Must provide proof of current coverage</a:t>
            </a:r>
          </a:p>
          <a:p>
            <a:pPr lvl="2">
              <a:buFont typeface="Wingdings" panose="05000000000000000000" pitchFamily="2" charset="2"/>
              <a:buChar char="q"/>
            </a:pPr>
            <a:r>
              <a:rPr lang="en-US" sz="2000" dirty="0">
                <a:solidFill>
                  <a:schemeClr val="bg1"/>
                </a:solidFill>
              </a:rPr>
              <a:t>Must provide proof of current payment</a:t>
            </a:r>
          </a:p>
          <a:p>
            <a:endParaRPr lang="en-US" dirty="0"/>
          </a:p>
        </p:txBody>
      </p:sp>
      <p:sp>
        <p:nvSpPr>
          <p:cNvPr id="4" name="Slide Number Placeholder 3">
            <a:extLst>
              <a:ext uri="{FF2B5EF4-FFF2-40B4-BE49-F238E27FC236}">
                <a16:creationId xmlns:a16="http://schemas.microsoft.com/office/drawing/2014/main" id="{06B11BF6-6C71-AFD4-6535-FC80F99F509E}"/>
              </a:ext>
            </a:extLst>
          </p:cNvPr>
          <p:cNvSpPr>
            <a:spLocks noGrp="1"/>
          </p:cNvSpPr>
          <p:nvPr>
            <p:ph type="sldNum" sz="quarter" idx="7"/>
          </p:nvPr>
        </p:nvSpPr>
        <p:spPr/>
        <p:txBody>
          <a:bodyPr/>
          <a:lstStyle/>
          <a:p>
            <a:fld id="{B6F15528-21DE-4FAA-801E-634DDDAF4B2B}" type="slidenum">
              <a:rPr lang="en-US" smtClean="0"/>
              <a:pPr/>
              <a:t>38</a:t>
            </a:fld>
            <a:endParaRPr lang="en-US" dirty="0"/>
          </a:p>
        </p:txBody>
      </p:sp>
      <p:sp>
        <p:nvSpPr>
          <p:cNvPr id="5" name="Footer Placeholder 4">
            <a:extLst>
              <a:ext uri="{FF2B5EF4-FFF2-40B4-BE49-F238E27FC236}">
                <a16:creationId xmlns:a16="http://schemas.microsoft.com/office/drawing/2014/main" id="{0B6F7F90-3A5C-97CA-7662-C4642C886452}"/>
              </a:ext>
            </a:extLst>
          </p:cNvPr>
          <p:cNvSpPr>
            <a:spLocks noGrp="1"/>
          </p:cNvSpPr>
          <p:nvPr>
            <p:ph type="ftr" sz="quarter" idx="5"/>
          </p:nvPr>
        </p:nvSpPr>
        <p:spPr/>
        <p:txBody>
          <a:bodyPr/>
          <a:lstStyle/>
          <a:p>
            <a:pPr marL="10397">
              <a:spcBef>
                <a:spcPts val="168"/>
              </a:spcBef>
            </a:pPr>
            <a:r>
              <a:rPr lang="en-US" sz="2100" b="1" spc="107" dirty="0"/>
              <a:t>Best Practices Category: Financial</a:t>
            </a:r>
            <a:endParaRPr lang="en-US" sz="2400" spc="107" dirty="0"/>
          </a:p>
        </p:txBody>
      </p:sp>
      <p:sp>
        <p:nvSpPr>
          <p:cNvPr id="6" name="Date Placeholder 5">
            <a:extLst>
              <a:ext uri="{FF2B5EF4-FFF2-40B4-BE49-F238E27FC236}">
                <a16:creationId xmlns:a16="http://schemas.microsoft.com/office/drawing/2014/main" id="{2C452814-61DD-E3A7-E071-BB8EB03820FB}"/>
              </a:ext>
            </a:extLst>
          </p:cNvPr>
          <p:cNvSpPr>
            <a:spLocks noGrp="1"/>
          </p:cNvSpPr>
          <p:nvPr>
            <p:ph type="dt" sz="half" idx="6"/>
          </p:nvPr>
        </p:nvSpPr>
        <p:spPr/>
        <p:txBody>
          <a:bodyPr/>
          <a:lstStyle/>
          <a:p>
            <a:fld id="{842D7F96-82A1-426D-A952-4E33FF2953E0}" type="datetime1">
              <a:rPr lang="en-US" smtClean="0"/>
              <a:t>6/12/2024</a:t>
            </a:fld>
            <a:endParaRPr lang="en-US" dirty="0"/>
          </a:p>
        </p:txBody>
      </p:sp>
      <p:pic>
        <p:nvPicPr>
          <p:cNvPr id="7" name="Graphic 6" descr="Checkmark">
            <a:extLst>
              <a:ext uri="{FF2B5EF4-FFF2-40B4-BE49-F238E27FC236}">
                <a16:creationId xmlns:a16="http://schemas.microsoft.com/office/drawing/2014/main" id="{095E099A-2FF5-8958-DD89-8BC42882C6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438" y="816765"/>
            <a:ext cx="282342" cy="282342"/>
          </a:xfrm>
          <a:prstGeom prst="rect">
            <a:avLst/>
          </a:prstGeom>
        </p:spPr>
      </p:pic>
      <p:pic>
        <p:nvPicPr>
          <p:cNvPr id="8" name="Graphic 7" descr="Checkmark">
            <a:extLst>
              <a:ext uri="{FF2B5EF4-FFF2-40B4-BE49-F238E27FC236}">
                <a16:creationId xmlns:a16="http://schemas.microsoft.com/office/drawing/2014/main" id="{77BD1DB4-270D-9337-7C5F-C2B5FF71979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5733" y="2094095"/>
            <a:ext cx="282342" cy="282342"/>
          </a:xfrm>
          <a:prstGeom prst="rect">
            <a:avLst/>
          </a:prstGeom>
        </p:spPr>
      </p:pic>
      <p:pic>
        <p:nvPicPr>
          <p:cNvPr id="9" name="Graphic 8" descr="Checkmark">
            <a:extLst>
              <a:ext uri="{FF2B5EF4-FFF2-40B4-BE49-F238E27FC236}">
                <a16:creationId xmlns:a16="http://schemas.microsoft.com/office/drawing/2014/main" id="{6A5F23CE-3499-9EE6-5009-3EEEAAF403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4701" y="2384101"/>
            <a:ext cx="282342" cy="282342"/>
          </a:xfrm>
          <a:prstGeom prst="rect">
            <a:avLst/>
          </a:prstGeom>
        </p:spPr>
      </p:pic>
      <p:pic>
        <p:nvPicPr>
          <p:cNvPr id="10" name="Graphic 9" descr="Checkmark">
            <a:extLst>
              <a:ext uri="{FF2B5EF4-FFF2-40B4-BE49-F238E27FC236}">
                <a16:creationId xmlns:a16="http://schemas.microsoft.com/office/drawing/2014/main" id="{9794D300-3101-70D2-FDAA-1AA15F04973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5733" y="2676053"/>
            <a:ext cx="282342" cy="282342"/>
          </a:xfrm>
          <a:prstGeom prst="rect">
            <a:avLst/>
          </a:prstGeom>
        </p:spPr>
      </p:pic>
      <p:pic>
        <p:nvPicPr>
          <p:cNvPr id="11" name="Graphic 10" descr="Checkmark">
            <a:extLst>
              <a:ext uri="{FF2B5EF4-FFF2-40B4-BE49-F238E27FC236}">
                <a16:creationId xmlns:a16="http://schemas.microsoft.com/office/drawing/2014/main" id="{4B19732D-4AC3-267A-CD24-F3F5BD47FCA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8829" y="2984881"/>
            <a:ext cx="282342" cy="282342"/>
          </a:xfrm>
          <a:prstGeom prst="rect">
            <a:avLst/>
          </a:prstGeom>
        </p:spPr>
      </p:pic>
      <p:pic>
        <p:nvPicPr>
          <p:cNvPr id="12" name="Graphic 11" descr="Checkmark">
            <a:extLst>
              <a:ext uri="{FF2B5EF4-FFF2-40B4-BE49-F238E27FC236}">
                <a16:creationId xmlns:a16="http://schemas.microsoft.com/office/drawing/2014/main" id="{51C951E6-FFE4-D3E6-6443-DE4DFCCD081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5733" y="1169900"/>
            <a:ext cx="282342" cy="282342"/>
          </a:xfrm>
          <a:prstGeom prst="rect">
            <a:avLst/>
          </a:prstGeom>
        </p:spPr>
      </p:pic>
      <p:pic>
        <p:nvPicPr>
          <p:cNvPr id="13" name="Graphic 12" descr="Checkmark">
            <a:extLst>
              <a:ext uri="{FF2B5EF4-FFF2-40B4-BE49-F238E27FC236}">
                <a16:creationId xmlns:a16="http://schemas.microsoft.com/office/drawing/2014/main" id="{1F9DBE80-8FDF-B121-5BD3-912AE9B31F8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7698" y="3284497"/>
            <a:ext cx="282342" cy="282342"/>
          </a:xfrm>
          <a:prstGeom prst="rect">
            <a:avLst/>
          </a:prstGeom>
        </p:spPr>
      </p:pic>
    </p:spTree>
    <p:extLst>
      <p:ext uri="{BB962C8B-B14F-4D97-AF65-F5344CB8AC3E}">
        <p14:creationId xmlns:p14="http://schemas.microsoft.com/office/powerpoint/2010/main" val="361542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E13E-5082-8AF1-D137-435473E60C5D}"/>
              </a:ext>
            </a:extLst>
          </p:cNvPr>
          <p:cNvSpPr>
            <a:spLocks noGrp="1"/>
          </p:cNvSpPr>
          <p:nvPr>
            <p:ph type="title"/>
          </p:nvPr>
        </p:nvSpPr>
        <p:spPr>
          <a:xfrm>
            <a:off x="191313" y="66540"/>
            <a:ext cx="5629041" cy="369332"/>
          </a:xfrm>
        </p:spPr>
        <p:txBody>
          <a:bodyPr/>
          <a:lstStyle/>
          <a:p>
            <a:r>
              <a:rPr lang="en-US" sz="2400" dirty="0"/>
              <a:t>Payroll Liability Compliance – 5 Points</a:t>
            </a:r>
          </a:p>
        </p:txBody>
      </p:sp>
      <p:sp>
        <p:nvSpPr>
          <p:cNvPr id="3" name="Text Placeholder 2">
            <a:extLst>
              <a:ext uri="{FF2B5EF4-FFF2-40B4-BE49-F238E27FC236}">
                <a16:creationId xmlns:a16="http://schemas.microsoft.com/office/drawing/2014/main" id="{9FA1CE5D-7356-8D96-1544-D41FE0680923}"/>
              </a:ext>
            </a:extLst>
          </p:cNvPr>
          <p:cNvSpPr>
            <a:spLocks noGrp="1"/>
          </p:cNvSpPr>
          <p:nvPr>
            <p:ph type="body" idx="1"/>
          </p:nvPr>
        </p:nvSpPr>
        <p:spPr>
          <a:xfrm>
            <a:off x="567935" y="739202"/>
            <a:ext cx="7084128" cy="2328843"/>
          </a:xfrm>
        </p:spPr>
        <p:txBody>
          <a:bodyPr/>
          <a:lstStyle/>
          <a:p>
            <a:pPr marL="172640" lvl="1"/>
            <a:r>
              <a:rPr lang="en-US" sz="2000" b="1" dirty="0"/>
              <a:t>Why is this important to managing water &amp; wastewater utilities?</a:t>
            </a:r>
          </a:p>
          <a:p>
            <a:pPr marL="172640" lvl="1"/>
            <a:endParaRPr lang="en-US" sz="2000" dirty="0"/>
          </a:p>
          <a:p>
            <a:pPr lvl="1">
              <a:spcBef>
                <a:spcPts val="200"/>
              </a:spcBef>
              <a:spcAft>
                <a:spcPts val="200"/>
              </a:spcAft>
              <a:buFont typeface="Wingdings" panose="05000000000000000000" pitchFamily="2" charset="2"/>
              <a:buChar char="§"/>
            </a:pPr>
            <a:r>
              <a:rPr lang="en-US" sz="2000" dirty="0"/>
              <a:t>Payroll tax compliance is required by both federal and state law.</a:t>
            </a:r>
          </a:p>
          <a:p>
            <a:pPr lvl="1">
              <a:spcBef>
                <a:spcPts val="200"/>
              </a:spcBef>
              <a:spcAft>
                <a:spcPts val="200"/>
              </a:spcAft>
              <a:buFont typeface="Wingdings" panose="05000000000000000000" pitchFamily="2" charset="2"/>
              <a:buChar char="§"/>
            </a:pPr>
            <a:r>
              <a:rPr lang="en-US" sz="2000" dirty="0"/>
              <a:t>It is the right thing to do for your employees.</a:t>
            </a:r>
          </a:p>
          <a:p>
            <a:pPr lvl="1">
              <a:spcBef>
                <a:spcPts val="200"/>
              </a:spcBef>
              <a:spcAft>
                <a:spcPts val="200"/>
              </a:spcAft>
              <a:buFont typeface="Wingdings" panose="05000000000000000000" pitchFamily="2" charset="2"/>
              <a:buChar char="§"/>
            </a:pPr>
            <a:r>
              <a:rPr lang="en-US" sz="2000" dirty="0"/>
              <a:t>Noncompliance results in very expensive fines and penalties.</a:t>
            </a:r>
          </a:p>
          <a:p>
            <a:pPr lvl="1">
              <a:spcBef>
                <a:spcPts val="200"/>
              </a:spcBef>
              <a:spcAft>
                <a:spcPts val="200"/>
              </a:spcAft>
              <a:buFont typeface="Wingdings" panose="05000000000000000000" pitchFamily="2" charset="2"/>
              <a:buChar char="§"/>
            </a:pPr>
            <a:r>
              <a:rPr lang="en-US" sz="2000" dirty="0"/>
              <a:t>Noncompliance can lead to liens and seizure of your property.</a:t>
            </a:r>
          </a:p>
          <a:p>
            <a:endParaRPr lang="en-US" dirty="0"/>
          </a:p>
        </p:txBody>
      </p:sp>
      <p:sp>
        <p:nvSpPr>
          <p:cNvPr id="4" name="Footer Placeholder 3">
            <a:extLst>
              <a:ext uri="{FF2B5EF4-FFF2-40B4-BE49-F238E27FC236}">
                <a16:creationId xmlns:a16="http://schemas.microsoft.com/office/drawing/2014/main" id="{3B6D2710-A010-5091-2D13-835BEB2C4B54}"/>
              </a:ext>
            </a:extLst>
          </p:cNvPr>
          <p:cNvSpPr>
            <a:spLocks noGrp="1"/>
          </p:cNvSpPr>
          <p:nvPr>
            <p:ph type="ftr" sz="quarter" idx="5"/>
          </p:nvPr>
        </p:nvSpPr>
        <p:spPr/>
        <p:txBody>
          <a:bodyPr/>
          <a:lstStyle/>
          <a:p>
            <a:pPr marL="10397">
              <a:spcBef>
                <a:spcPts val="168"/>
              </a:spcBef>
            </a:pPr>
            <a:r>
              <a:rPr lang="en-US" sz="2100" b="1" spc="107" dirty="0"/>
              <a:t>Best Practices Category: Financial</a:t>
            </a:r>
            <a:endParaRPr lang="en-US" sz="2400" spc="107" dirty="0"/>
          </a:p>
        </p:txBody>
      </p:sp>
      <p:sp>
        <p:nvSpPr>
          <p:cNvPr id="5" name="Slide Number Placeholder 4">
            <a:extLst>
              <a:ext uri="{FF2B5EF4-FFF2-40B4-BE49-F238E27FC236}">
                <a16:creationId xmlns:a16="http://schemas.microsoft.com/office/drawing/2014/main" id="{213BF9E8-C308-988F-66B3-39FD1AA58D65}"/>
              </a:ext>
            </a:extLst>
          </p:cNvPr>
          <p:cNvSpPr>
            <a:spLocks noGrp="1"/>
          </p:cNvSpPr>
          <p:nvPr>
            <p:ph type="sldNum" sz="quarter" idx="7"/>
          </p:nvPr>
        </p:nvSpPr>
        <p:spPr/>
        <p:txBody>
          <a:bodyPr/>
          <a:lstStyle/>
          <a:p>
            <a:fld id="{B6F15528-21DE-4FAA-801E-634DDDAF4B2B}" type="slidenum">
              <a:rPr lang="en-US" smtClean="0"/>
              <a:pPr/>
              <a:t>39</a:t>
            </a:fld>
            <a:endParaRPr lang="en-US" dirty="0"/>
          </a:p>
        </p:txBody>
      </p:sp>
      <p:sp>
        <p:nvSpPr>
          <p:cNvPr id="6" name="Date Placeholder 5">
            <a:extLst>
              <a:ext uri="{FF2B5EF4-FFF2-40B4-BE49-F238E27FC236}">
                <a16:creationId xmlns:a16="http://schemas.microsoft.com/office/drawing/2014/main" id="{1A9DDD23-8037-4BBB-2FFA-7DB2C71C9581}"/>
              </a:ext>
            </a:extLst>
          </p:cNvPr>
          <p:cNvSpPr>
            <a:spLocks noGrp="1"/>
          </p:cNvSpPr>
          <p:nvPr>
            <p:ph type="dt" sz="half" idx="6"/>
          </p:nvPr>
        </p:nvSpPr>
        <p:spPr/>
        <p:txBody>
          <a:bodyPr/>
          <a:lstStyle/>
          <a:p>
            <a:fld id="{0CDAB124-34BB-4C4C-8BC7-09E3C01AAC96}" type="datetime1">
              <a:rPr lang="en-US" smtClean="0"/>
              <a:t>6/12/2024</a:t>
            </a:fld>
            <a:endParaRPr lang="en-US" dirty="0"/>
          </a:p>
        </p:txBody>
      </p:sp>
    </p:spTree>
    <p:extLst>
      <p:ext uri="{BB962C8B-B14F-4D97-AF65-F5344CB8AC3E}">
        <p14:creationId xmlns:p14="http://schemas.microsoft.com/office/powerpoint/2010/main" val="2243724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A185061-C552-0F8A-F9B4-7F8140038991}"/>
              </a:ext>
            </a:extLst>
          </p:cNvPr>
          <p:cNvSpPr>
            <a:spLocks noGrp="1"/>
          </p:cNvSpPr>
          <p:nvPr>
            <p:ph type="ftr" sz="quarter" idx="5"/>
          </p:nvPr>
        </p:nvSpPr>
        <p:spPr/>
        <p:txBody>
          <a:bodyPr/>
          <a:lstStyle/>
          <a:p>
            <a:pPr marL="10397">
              <a:spcBef>
                <a:spcPts val="168"/>
              </a:spcBef>
            </a:pPr>
            <a:r>
              <a:rPr lang="en-US" sz="2100" b="1" spc="107" dirty="0"/>
              <a:t>Division of Community and Regional Affairs</a:t>
            </a:r>
            <a:endParaRPr lang="en-US" sz="2400" spc="107" dirty="0"/>
          </a:p>
        </p:txBody>
      </p:sp>
      <p:sp>
        <p:nvSpPr>
          <p:cNvPr id="5" name="Slide Number Placeholder 4">
            <a:extLst>
              <a:ext uri="{FF2B5EF4-FFF2-40B4-BE49-F238E27FC236}">
                <a16:creationId xmlns:a16="http://schemas.microsoft.com/office/drawing/2014/main" id="{B7F6C380-ECC3-1108-C405-4A673372EDAD}"/>
              </a:ext>
            </a:extLst>
          </p:cNvPr>
          <p:cNvSpPr>
            <a:spLocks noGrp="1"/>
          </p:cNvSpPr>
          <p:nvPr>
            <p:ph type="sldNum" sz="quarter" idx="7"/>
          </p:nvPr>
        </p:nvSpPr>
        <p:spPr/>
        <p:txBody>
          <a:bodyPr/>
          <a:lstStyle/>
          <a:p>
            <a:fld id="{B6F15528-21DE-4FAA-801E-634DDDAF4B2B}" type="slidenum">
              <a:rPr lang="en-US" smtClean="0"/>
              <a:pPr/>
              <a:t>4</a:t>
            </a:fld>
            <a:endParaRPr lang="en-US" dirty="0"/>
          </a:p>
        </p:txBody>
      </p:sp>
      <p:sp>
        <p:nvSpPr>
          <p:cNvPr id="6" name="Date Placeholder 5">
            <a:extLst>
              <a:ext uri="{FF2B5EF4-FFF2-40B4-BE49-F238E27FC236}">
                <a16:creationId xmlns:a16="http://schemas.microsoft.com/office/drawing/2014/main" id="{71CE57AC-E136-9459-A2AF-6FD4E5124029}"/>
              </a:ext>
            </a:extLst>
          </p:cNvPr>
          <p:cNvSpPr>
            <a:spLocks noGrp="1"/>
          </p:cNvSpPr>
          <p:nvPr>
            <p:ph type="dt" sz="half" idx="6"/>
          </p:nvPr>
        </p:nvSpPr>
        <p:spPr/>
        <p:txBody>
          <a:bodyPr/>
          <a:lstStyle/>
          <a:p>
            <a:fld id="{B0BD8D28-C180-4B3B-A715-B788D5918F66}" type="datetime1">
              <a:rPr lang="en-US" smtClean="0"/>
              <a:t>6/12/2024</a:t>
            </a:fld>
            <a:endParaRPr lang="en-US" dirty="0"/>
          </a:p>
        </p:txBody>
      </p:sp>
      <p:pic>
        <p:nvPicPr>
          <p:cNvPr id="7" name="Picture 6" descr="Diagram&#10;&#10;Description automatically generated">
            <a:extLst>
              <a:ext uri="{FF2B5EF4-FFF2-40B4-BE49-F238E27FC236}">
                <a16:creationId xmlns:a16="http://schemas.microsoft.com/office/drawing/2014/main" id="{27DEAA76-FC12-FCF9-9872-013CD3F79A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765" b="8130"/>
          <a:stretch/>
        </p:blipFill>
        <p:spPr>
          <a:xfrm>
            <a:off x="1006464" y="166228"/>
            <a:ext cx="6207070" cy="3896888"/>
          </a:xfrm>
          <a:prstGeom prst="rect">
            <a:avLst/>
          </a:prstGeom>
        </p:spPr>
      </p:pic>
    </p:spTree>
    <p:extLst>
      <p:ext uri="{BB962C8B-B14F-4D97-AF65-F5344CB8AC3E}">
        <p14:creationId xmlns:p14="http://schemas.microsoft.com/office/powerpoint/2010/main" val="507405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DA08D-A8E8-528F-6A17-2AC072A9A60E}"/>
              </a:ext>
            </a:extLst>
          </p:cNvPr>
          <p:cNvSpPr>
            <a:spLocks noGrp="1"/>
          </p:cNvSpPr>
          <p:nvPr>
            <p:ph type="title"/>
          </p:nvPr>
        </p:nvSpPr>
        <p:spPr>
          <a:xfrm>
            <a:off x="191313" y="66540"/>
            <a:ext cx="6360562" cy="738664"/>
          </a:xfrm>
        </p:spPr>
        <p:txBody>
          <a:bodyPr/>
          <a:lstStyle/>
          <a:p>
            <a:r>
              <a:rPr lang="en-US" sz="2400" dirty="0"/>
              <a:t>Payroll Liability Compliance – 5 points</a:t>
            </a:r>
          </a:p>
        </p:txBody>
      </p:sp>
      <p:sp>
        <p:nvSpPr>
          <p:cNvPr id="4" name="Slide Number Placeholder 3">
            <a:extLst>
              <a:ext uri="{FF2B5EF4-FFF2-40B4-BE49-F238E27FC236}">
                <a16:creationId xmlns:a16="http://schemas.microsoft.com/office/drawing/2014/main" id="{CE7B2880-7B0D-F3C4-73F7-94011F3D29F9}"/>
              </a:ext>
            </a:extLst>
          </p:cNvPr>
          <p:cNvSpPr>
            <a:spLocks noGrp="1"/>
          </p:cNvSpPr>
          <p:nvPr>
            <p:ph type="sldNum" sz="quarter" idx="7"/>
          </p:nvPr>
        </p:nvSpPr>
        <p:spPr/>
        <p:txBody>
          <a:bodyPr/>
          <a:lstStyle/>
          <a:p>
            <a:fld id="{B6F15528-21DE-4FAA-801E-634DDDAF4B2B}" type="slidenum">
              <a:rPr lang="en-US" smtClean="0"/>
              <a:pPr/>
              <a:t>40</a:t>
            </a:fld>
            <a:endParaRPr lang="en-US" dirty="0"/>
          </a:p>
        </p:txBody>
      </p:sp>
      <p:sp>
        <p:nvSpPr>
          <p:cNvPr id="5" name="Footer Placeholder 4">
            <a:extLst>
              <a:ext uri="{FF2B5EF4-FFF2-40B4-BE49-F238E27FC236}">
                <a16:creationId xmlns:a16="http://schemas.microsoft.com/office/drawing/2014/main" id="{D8F9355E-D315-929A-5BEC-0B332BF5DFAF}"/>
              </a:ext>
            </a:extLst>
          </p:cNvPr>
          <p:cNvSpPr>
            <a:spLocks noGrp="1"/>
          </p:cNvSpPr>
          <p:nvPr>
            <p:ph type="ftr" sz="quarter" idx="5"/>
          </p:nvPr>
        </p:nvSpPr>
        <p:spPr/>
        <p:txBody>
          <a:bodyPr/>
          <a:lstStyle/>
          <a:p>
            <a:pPr marL="10397">
              <a:spcBef>
                <a:spcPts val="168"/>
              </a:spcBef>
            </a:pPr>
            <a:r>
              <a:rPr lang="en-US" sz="2100" b="1" spc="107" dirty="0"/>
              <a:t>Best Practices Category: Financial</a:t>
            </a:r>
            <a:endParaRPr lang="en-US" sz="2400" spc="107" dirty="0"/>
          </a:p>
        </p:txBody>
      </p:sp>
      <p:sp>
        <p:nvSpPr>
          <p:cNvPr id="6" name="Date Placeholder 5">
            <a:extLst>
              <a:ext uri="{FF2B5EF4-FFF2-40B4-BE49-F238E27FC236}">
                <a16:creationId xmlns:a16="http://schemas.microsoft.com/office/drawing/2014/main" id="{DDF58537-D845-D328-3335-C6EC4D5CFBC0}"/>
              </a:ext>
            </a:extLst>
          </p:cNvPr>
          <p:cNvSpPr>
            <a:spLocks noGrp="1"/>
          </p:cNvSpPr>
          <p:nvPr>
            <p:ph type="dt" sz="half" idx="6"/>
          </p:nvPr>
        </p:nvSpPr>
        <p:spPr/>
        <p:txBody>
          <a:bodyPr/>
          <a:lstStyle/>
          <a:p>
            <a:fld id="{6ECC0D9A-F376-46D8-975B-C075640D6EDD}" type="datetime1">
              <a:rPr lang="en-US" smtClean="0"/>
              <a:t>6/12/2024</a:t>
            </a:fld>
            <a:endParaRPr lang="en-US" dirty="0"/>
          </a:p>
        </p:txBody>
      </p:sp>
      <p:graphicFrame>
        <p:nvGraphicFramePr>
          <p:cNvPr id="7" name="Table 3">
            <a:extLst>
              <a:ext uri="{FF2B5EF4-FFF2-40B4-BE49-F238E27FC236}">
                <a16:creationId xmlns:a16="http://schemas.microsoft.com/office/drawing/2014/main" id="{17C9A635-6AD9-1570-A34F-9B53B23929D9}"/>
              </a:ext>
            </a:extLst>
          </p:cNvPr>
          <p:cNvGraphicFramePr>
            <a:graphicFrameLocks noGrp="1"/>
          </p:cNvGraphicFramePr>
          <p:nvPr>
            <p:extLst>
              <p:ext uri="{D42A27DB-BD31-4B8C-83A1-F6EECF244321}">
                <p14:modId xmlns:p14="http://schemas.microsoft.com/office/powerpoint/2010/main" val="116238173"/>
              </p:ext>
            </p:extLst>
          </p:nvPr>
        </p:nvGraphicFramePr>
        <p:xfrm>
          <a:off x="1026246" y="776803"/>
          <a:ext cx="7091507" cy="3050634"/>
        </p:xfrm>
        <a:graphic>
          <a:graphicData uri="http://schemas.openxmlformats.org/drawingml/2006/table">
            <a:tbl>
              <a:tblPr firstRow="1" bandRow="1">
                <a:tableStyleId>{5C22544A-7EE6-4342-B048-85BDC9FD1C3A}</a:tableStyleId>
              </a:tblPr>
              <a:tblGrid>
                <a:gridCol w="6090525">
                  <a:extLst>
                    <a:ext uri="{9D8B030D-6E8A-4147-A177-3AD203B41FA5}">
                      <a16:colId xmlns:a16="http://schemas.microsoft.com/office/drawing/2014/main" val="1550976549"/>
                    </a:ext>
                  </a:extLst>
                </a:gridCol>
                <a:gridCol w="1000982">
                  <a:extLst>
                    <a:ext uri="{9D8B030D-6E8A-4147-A177-3AD203B41FA5}">
                      <a16:colId xmlns:a16="http://schemas.microsoft.com/office/drawing/2014/main" val="626177673"/>
                    </a:ext>
                  </a:extLst>
                </a:gridCol>
              </a:tblGrid>
              <a:tr h="831516">
                <a:tc>
                  <a:txBody>
                    <a:bodyPr/>
                    <a:lstStyle/>
                    <a:p>
                      <a:r>
                        <a:rPr lang="en-US" sz="2000" b="0" dirty="0">
                          <a:latin typeface="+mn-lt"/>
                        </a:rPr>
                        <a:t>Utility has no past due tax liabilities and is current with all tax obligations.</a:t>
                      </a:r>
                    </a:p>
                  </a:txBody>
                  <a:tcPr marL="68580" marR="68580" marT="34290" marB="34290"/>
                </a:tc>
                <a:tc>
                  <a:txBody>
                    <a:bodyPr/>
                    <a:lstStyle/>
                    <a:p>
                      <a:r>
                        <a:rPr lang="en-US" sz="2000" b="0" dirty="0">
                          <a:latin typeface="+mn-lt"/>
                        </a:rPr>
                        <a:t>5 points</a:t>
                      </a:r>
                    </a:p>
                  </a:txBody>
                  <a:tcPr marL="68580" marR="68580" marT="34290" marB="34290"/>
                </a:tc>
                <a:extLst>
                  <a:ext uri="{0D108BD9-81ED-4DB2-BD59-A6C34878D82A}">
                    <a16:rowId xmlns:a16="http://schemas.microsoft.com/office/drawing/2014/main" val="3609207212"/>
                  </a:ext>
                </a:extLst>
              </a:tr>
              <a:tr h="1189707">
                <a:tc>
                  <a:txBody>
                    <a:bodyPr/>
                    <a:lstStyle/>
                    <a:p>
                      <a:r>
                        <a:rPr lang="en-US" sz="2000" b="0" dirty="0">
                          <a:latin typeface="+mn-lt"/>
                        </a:rPr>
                        <a:t>Utility owes back taxes, but has a signed payment agreement, is current on that agreement, and is up-to-date with all other tax obligations.</a:t>
                      </a:r>
                    </a:p>
                  </a:txBody>
                  <a:tcPr marL="68580" marR="68580" marT="34290" marB="34290"/>
                </a:tc>
                <a:tc>
                  <a:txBody>
                    <a:bodyPr/>
                    <a:lstStyle/>
                    <a:p>
                      <a:r>
                        <a:rPr lang="en-US" sz="2000" b="0" dirty="0">
                          <a:latin typeface="+mn-lt"/>
                        </a:rPr>
                        <a:t>2 points</a:t>
                      </a:r>
                    </a:p>
                  </a:txBody>
                  <a:tcPr marL="68580" marR="68580" marT="34290" marB="34290"/>
                </a:tc>
                <a:extLst>
                  <a:ext uri="{0D108BD9-81ED-4DB2-BD59-A6C34878D82A}">
                    <a16:rowId xmlns:a16="http://schemas.microsoft.com/office/drawing/2014/main" val="1040173875"/>
                  </a:ext>
                </a:extLst>
              </a:tr>
              <a:tr h="1029411">
                <a:tc>
                  <a:txBody>
                    <a:bodyPr/>
                    <a:lstStyle/>
                    <a:p>
                      <a:r>
                        <a:rPr lang="en-US" sz="2000" b="0" dirty="0">
                          <a:latin typeface="+mn-lt"/>
                        </a:rPr>
                        <a:t>Utility is not current with its tax obligations and/or does not have a signed payment agreement for back taxes owed.</a:t>
                      </a:r>
                    </a:p>
                  </a:txBody>
                  <a:tcPr marL="68580" marR="68580" marT="34290" marB="34290"/>
                </a:tc>
                <a:tc>
                  <a:txBody>
                    <a:bodyPr/>
                    <a:lstStyle/>
                    <a:p>
                      <a:r>
                        <a:rPr lang="en-US" sz="2000" b="0" dirty="0">
                          <a:latin typeface="+mn-lt"/>
                        </a:rPr>
                        <a:t>0 points</a:t>
                      </a:r>
                    </a:p>
                  </a:txBody>
                  <a:tcPr marL="68580" marR="68580" marT="34290" marB="34290"/>
                </a:tc>
                <a:extLst>
                  <a:ext uri="{0D108BD9-81ED-4DB2-BD59-A6C34878D82A}">
                    <a16:rowId xmlns:a16="http://schemas.microsoft.com/office/drawing/2014/main" val="2014532402"/>
                  </a:ext>
                </a:extLst>
              </a:tr>
            </a:tbl>
          </a:graphicData>
        </a:graphic>
      </p:graphicFrame>
    </p:spTree>
    <p:extLst>
      <p:ext uri="{BB962C8B-B14F-4D97-AF65-F5344CB8AC3E}">
        <p14:creationId xmlns:p14="http://schemas.microsoft.com/office/powerpoint/2010/main" val="300463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ED07-4098-4F8D-82AC-26E5DF359071}"/>
              </a:ext>
            </a:extLst>
          </p:cNvPr>
          <p:cNvSpPr>
            <a:spLocks noGrp="1"/>
          </p:cNvSpPr>
          <p:nvPr>
            <p:ph type="title"/>
          </p:nvPr>
        </p:nvSpPr>
        <p:spPr>
          <a:xfrm>
            <a:off x="191314" y="66540"/>
            <a:ext cx="4380686" cy="369332"/>
          </a:xfrm>
        </p:spPr>
        <p:txBody>
          <a:bodyPr/>
          <a:lstStyle/>
          <a:p>
            <a:r>
              <a:rPr lang="en-US" sz="2400" dirty="0"/>
              <a:t>State Payroll Liability</a:t>
            </a:r>
          </a:p>
        </p:txBody>
      </p:sp>
      <p:sp>
        <p:nvSpPr>
          <p:cNvPr id="3" name="Text Placeholder 2">
            <a:extLst>
              <a:ext uri="{FF2B5EF4-FFF2-40B4-BE49-F238E27FC236}">
                <a16:creationId xmlns:a16="http://schemas.microsoft.com/office/drawing/2014/main" id="{561958F9-3A63-7A7F-24E2-38D6AA799C50}"/>
              </a:ext>
            </a:extLst>
          </p:cNvPr>
          <p:cNvSpPr>
            <a:spLocks noGrp="1"/>
          </p:cNvSpPr>
          <p:nvPr>
            <p:ph type="body" idx="1"/>
          </p:nvPr>
        </p:nvSpPr>
        <p:spPr>
          <a:xfrm>
            <a:off x="620686" y="1254838"/>
            <a:ext cx="7418083" cy="2123658"/>
          </a:xfrm>
        </p:spPr>
        <p:txBody>
          <a:bodyPr/>
          <a:lstStyle/>
          <a:p>
            <a:pPr lvl="1">
              <a:spcBef>
                <a:spcPts val="600"/>
              </a:spcBef>
              <a:spcAft>
                <a:spcPts val="600"/>
              </a:spcAft>
              <a:buFont typeface="Wingdings" panose="05000000000000000000" pitchFamily="2" charset="2"/>
              <a:buChar char="§"/>
            </a:pPr>
            <a:r>
              <a:rPr lang="en-US" sz="2000" dirty="0"/>
              <a:t>State of Alaska Employment Security contribution taxes:</a:t>
            </a:r>
          </a:p>
          <a:p>
            <a:pPr lvl="2">
              <a:spcBef>
                <a:spcPts val="600"/>
              </a:spcBef>
              <a:spcAft>
                <a:spcPts val="600"/>
              </a:spcAft>
              <a:buFont typeface="Wingdings" panose="05000000000000000000" pitchFamily="2" charset="2"/>
              <a:buChar char="§"/>
            </a:pPr>
            <a:r>
              <a:rPr lang="en-US" sz="2000" dirty="0"/>
              <a:t>https://online-tax.alaska.gov/ATP/WebDoc/_/#1</a:t>
            </a:r>
          </a:p>
          <a:p>
            <a:pPr lvl="1">
              <a:spcBef>
                <a:spcPts val="600"/>
              </a:spcBef>
              <a:spcAft>
                <a:spcPts val="600"/>
              </a:spcAft>
              <a:buFont typeface="Wingdings" panose="05000000000000000000" pitchFamily="2" charset="2"/>
              <a:buChar char="§"/>
            </a:pPr>
            <a:r>
              <a:rPr lang="en-US" sz="2000" dirty="0"/>
              <a:t>RUBA QuickBooks Hotline support: </a:t>
            </a:r>
          </a:p>
          <a:p>
            <a:pPr lvl="2">
              <a:spcBef>
                <a:spcPts val="600"/>
              </a:spcBef>
              <a:spcAft>
                <a:spcPts val="600"/>
              </a:spcAft>
              <a:buFont typeface="Wingdings" panose="05000000000000000000" pitchFamily="2" charset="2"/>
              <a:buChar char="§"/>
            </a:pPr>
            <a:r>
              <a:rPr lang="en-US" sz="2000" dirty="0"/>
              <a:t>907-440-0242.</a:t>
            </a:r>
          </a:p>
          <a:p>
            <a:endParaRPr lang="en-US" dirty="0"/>
          </a:p>
        </p:txBody>
      </p:sp>
      <p:sp>
        <p:nvSpPr>
          <p:cNvPr id="4" name="Footer Placeholder 3">
            <a:extLst>
              <a:ext uri="{FF2B5EF4-FFF2-40B4-BE49-F238E27FC236}">
                <a16:creationId xmlns:a16="http://schemas.microsoft.com/office/drawing/2014/main" id="{ABE17739-09C8-91A9-D1F3-D4337615BECA}"/>
              </a:ext>
            </a:extLst>
          </p:cNvPr>
          <p:cNvSpPr>
            <a:spLocks noGrp="1"/>
          </p:cNvSpPr>
          <p:nvPr>
            <p:ph type="ftr" sz="quarter" idx="5"/>
          </p:nvPr>
        </p:nvSpPr>
        <p:spPr>
          <a:xfrm>
            <a:off x="1247698" y="4524665"/>
            <a:ext cx="5724603" cy="323165"/>
          </a:xfrm>
        </p:spPr>
        <p:txBody>
          <a:bodyPr/>
          <a:lstStyle/>
          <a:p>
            <a:pPr marL="10397">
              <a:spcBef>
                <a:spcPts val="168"/>
              </a:spcBef>
            </a:pPr>
            <a:r>
              <a:rPr lang="en-US" sz="2100" b="1" spc="107" dirty="0"/>
              <a:t>Best Practices Category: Financial</a:t>
            </a:r>
            <a:endParaRPr lang="en-US" sz="2400" spc="107" dirty="0"/>
          </a:p>
        </p:txBody>
      </p:sp>
      <p:sp>
        <p:nvSpPr>
          <p:cNvPr id="5" name="Slide Number Placeholder 4">
            <a:extLst>
              <a:ext uri="{FF2B5EF4-FFF2-40B4-BE49-F238E27FC236}">
                <a16:creationId xmlns:a16="http://schemas.microsoft.com/office/drawing/2014/main" id="{C74DB195-42FC-C6F1-2F72-DDFC1B42615D}"/>
              </a:ext>
            </a:extLst>
          </p:cNvPr>
          <p:cNvSpPr>
            <a:spLocks noGrp="1"/>
          </p:cNvSpPr>
          <p:nvPr>
            <p:ph type="sldNum" sz="quarter" idx="7"/>
          </p:nvPr>
        </p:nvSpPr>
        <p:spPr/>
        <p:txBody>
          <a:bodyPr/>
          <a:lstStyle/>
          <a:p>
            <a:fld id="{B6F15528-21DE-4FAA-801E-634DDDAF4B2B}" type="slidenum">
              <a:rPr lang="en-US" smtClean="0"/>
              <a:pPr/>
              <a:t>41</a:t>
            </a:fld>
            <a:endParaRPr lang="en-US" dirty="0"/>
          </a:p>
        </p:txBody>
      </p:sp>
      <p:sp>
        <p:nvSpPr>
          <p:cNvPr id="6" name="Date Placeholder 5">
            <a:extLst>
              <a:ext uri="{FF2B5EF4-FFF2-40B4-BE49-F238E27FC236}">
                <a16:creationId xmlns:a16="http://schemas.microsoft.com/office/drawing/2014/main" id="{79145B54-19CA-46D1-2615-DFB572422604}"/>
              </a:ext>
            </a:extLst>
          </p:cNvPr>
          <p:cNvSpPr>
            <a:spLocks noGrp="1"/>
          </p:cNvSpPr>
          <p:nvPr>
            <p:ph type="dt" sz="half" idx="6"/>
          </p:nvPr>
        </p:nvSpPr>
        <p:spPr/>
        <p:txBody>
          <a:bodyPr/>
          <a:lstStyle/>
          <a:p>
            <a:fld id="{C2F670A9-DC1C-4712-BC19-3F1B37CF3242}" type="datetime1">
              <a:rPr lang="en-US" smtClean="0"/>
              <a:t>6/12/2024</a:t>
            </a:fld>
            <a:endParaRPr lang="en-US" dirty="0"/>
          </a:p>
        </p:txBody>
      </p:sp>
    </p:spTree>
    <p:extLst>
      <p:ext uri="{BB962C8B-B14F-4D97-AF65-F5344CB8AC3E}">
        <p14:creationId xmlns:p14="http://schemas.microsoft.com/office/powerpoint/2010/main" val="3548936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AA55-A0D4-2D78-059D-21430712F778}"/>
              </a:ext>
            </a:extLst>
          </p:cNvPr>
          <p:cNvSpPr>
            <a:spLocks noGrp="1"/>
          </p:cNvSpPr>
          <p:nvPr>
            <p:ph type="title"/>
          </p:nvPr>
        </p:nvSpPr>
        <p:spPr>
          <a:xfrm>
            <a:off x="191313" y="66540"/>
            <a:ext cx="5851677" cy="369332"/>
          </a:xfrm>
        </p:spPr>
        <p:txBody>
          <a:bodyPr/>
          <a:lstStyle/>
          <a:p>
            <a:r>
              <a:rPr lang="en-US" sz="2400" dirty="0"/>
              <a:t>Payroll Liability Compliance – 5 Points</a:t>
            </a:r>
          </a:p>
        </p:txBody>
      </p:sp>
      <p:sp>
        <p:nvSpPr>
          <p:cNvPr id="3" name="Text Placeholder 2">
            <a:extLst>
              <a:ext uri="{FF2B5EF4-FFF2-40B4-BE49-F238E27FC236}">
                <a16:creationId xmlns:a16="http://schemas.microsoft.com/office/drawing/2014/main" id="{27A57DC1-807C-4BEC-EAA2-42335DDF9CC0}"/>
              </a:ext>
            </a:extLst>
          </p:cNvPr>
          <p:cNvSpPr>
            <a:spLocks noGrp="1"/>
          </p:cNvSpPr>
          <p:nvPr>
            <p:ph type="body" idx="1"/>
          </p:nvPr>
        </p:nvSpPr>
        <p:spPr>
          <a:xfrm>
            <a:off x="1247698" y="1589708"/>
            <a:ext cx="3816142" cy="1797549"/>
          </a:xfrm>
        </p:spPr>
        <p:txBody>
          <a:bodyPr/>
          <a:lstStyle/>
          <a:p>
            <a:pPr marL="172640" lvl="1"/>
            <a:endParaRPr lang="en-US" sz="2000" b="1" dirty="0">
              <a:solidFill>
                <a:schemeClr val="bg1"/>
              </a:solidFill>
            </a:endParaRPr>
          </a:p>
          <a:p>
            <a:pPr lvl="1">
              <a:buFont typeface="Wingdings" panose="05000000000000000000" pitchFamily="2" charset="2"/>
              <a:buChar char="q"/>
            </a:pPr>
            <a:r>
              <a:rPr lang="en-US" sz="2000" dirty="0">
                <a:solidFill>
                  <a:schemeClr val="bg1"/>
                </a:solidFill>
              </a:rPr>
              <a:t>File all reports in a timely accurate manner</a:t>
            </a:r>
          </a:p>
          <a:p>
            <a:pPr lvl="1">
              <a:buFont typeface="Wingdings" panose="05000000000000000000" pitchFamily="2" charset="2"/>
              <a:buChar char="q"/>
            </a:pPr>
            <a:r>
              <a:rPr lang="en-US" sz="2000" dirty="0">
                <a:solidFill>
                  <a:schemeClr val="bg1"/>
                </a:solidFill>
              </a:rPr>
              <a:t>Make all payments in a timely accurate manner</a:t>
            </a:r>
            <a:endParaRPr lang="en-US" sz="2000" b="1" dirty="0">
              <a:solidFill>
                <a:schemeClr val="bg1"/>
              </a:solidFill>
            </a:endParaRPr>
          </a:p>
          <a:p>
            <a:endParaRPr lang="en-US" dirty="0"/>
          </a:p>
        </p:txBody>
      </p:sp>
      <p:sp>
        <p:nvSpPr>
          <p:cNvPr id="4" name="Slide Number Placeholder 3">
            <a:extLst>
              <a:ext uri="{FF2B5EF4-FFF2-40B4-BE49-F238E27FC236}">
                <a16:creationId xmlns:a16="http://schemas.microsoft.com/office/drawing/2014/main" id="{1CCBEFE7-0821-F7DB-77D5-44C0A30BCCA9}"/>
              </a:ext>
            </a:extLst>
          </p:cNvPr>
          <p:cNvSpPr>
            <a:spLocks noGrp="1"/>
          </p:cNvSpPr>
          <p:nvPr>
            <p:ph type="sldNum" sz="quarter" idx="7"/>
          </p:nvPr>
        </p:nvSpPr>
        <p:spPr/>
        <p:txBody>
          <a:bodyPr/>
          <a:lstStyle/>
          <a:p>
            <a:fld id="{B6F15528-21DE-4FAA-801E-634DDDAF4B2B}" type="slidenum">
              <a:rPr lang="en-US" smtClean="0"/>
              <a:pPr/>
              <a:t>42</a:t>
            </a:fld>
            <a:endParaRPr lang="en-US" dirty="0"/>
          </a:p>
        </p:txBody>
      </p:sp>
      <p:sp>
        <p:nvSpPr>
          <p:cNvPr id="5" name="Footer Placeholder 4">
            <a:extLst>
              <a:ext uri="{FF2B5EF4-FFF2-40B4-BE49-F238E27FC236}">
                <a16:creationId xmlns:a16="http://schemas.microsoft.com/office/drawing/2014/main" id="{16803D87-948F-00E5-33A1-076748A49A17}"/>
              </a:ext>
            </a:extLst>
          </p:cNvPr>
          <p:cNvSpPr>
            <a:spLocks noGrp="1"/>
          </p:cNvSpPr>
          <p:nvPr>
            <p:ph type="ftr" sz="quarter" idx="5"/>
          </p:nvPr>
        </p:nvSpPr>
        <p:spPr/>
        <p:txBody>
          <a:bodyPr/>
          <a:lstStyle/>
          <a:p>
            <a:pPr marL="10397">
              <a:spcBef>
                <a:spcPts val="168"/>
              </a:spcBef>
            </a:pPr>
            <a:r>
              <a:rPr lang="en-US" sz="2100" b="1" spc="107" dirty="0"/>
              <a:t>Best Practices Category: Financial</a:t>
            </a:r>
            <a:endParaRPr lang="en-US" sz="2400" spc="107" dirty="0"/>
          </a:p>
        </p:txBody>
      </p:sp>
      <p:sp>
        <p:nvSpPr>
          <p:cNvPr id="6" name="Date Placeholder 5">
            <a:extLst>
              <a:ext uri="{FF2B5EF4-FFF2-40B4-BE49-F238E27FC236}">
                <a16:creationId xmlns:a16="http://schemas.microsoft.com/office/drawing/2014/main" id="{4C21F3B9-6BF6-A62D-7708-FEA13540ACF9}"/>
              </a:ext>
            </a:extLst>
          </p:cNvPr>
          <p:cNvSpPr>
            <a:spLocks noGrp="1"/>
          </p:cNvSpPr>
          <p:nvPr>
            <p:ph type="dt" sz="half" idx="6"/>
          </p:nvPr>
        </p:nvSpPr>
        <p:spPr/>
        <p:txBody>
          <a:bodyPr/>
          <a:lstStyle/>
          <a:p>
            <a:fld id="{7858EEB7-09BF-4C30-98DF-022695DC23AA}" type="datetime1">
              <a:rPr lang="en-US" smtClean="0"/>
              <a:t>6/12/2024</a:t>
            </a:fld>
            <a:endParaRPr lang="en-US" dirty="0"/>
          </a:p>
        </p:txBody>
      </p:sp>
      <p:pic>
        <p:nvPicPr>
          <p:cNvPr id="7" name="Picture 6">
            <a:extLst>
              <a:ext uri="{FF2B5EF4-FFF2-40B4-BE49-F238E27FC236}">
                <a16:creationId xmlns:a16="http://schemas.microsoft.com/office/drawing/2014/main" id="{2055CC95-7FD2-3E43-C48E-1B8C8BE58CB7}"/>
              </a:ext>
            </a:extLst>
          </p:cNvPr>
          <p:cNvPicPr>
            <a:picLocks noChangeAspect="1"/>
          </p:cNvPicPr>
          <p:nvPr/>
        </p:nvPicPr>
        <p:blipFill>
          <a:blip r:embed="rId2"/>
          <a:stretch>
            <a:fillRect/>
          </a:stretch>
        </p:blipFill>
        <p:spPr>
          <a:xfrm>
            <a:off x="5117841" y="445979"/>
            <a:ext cx="3027721" cy="3944220"/>
          </a:xfrm>
          <a:prstGeom prst="rect">
            <a:avLst/>
          </a:prstGeom>
          <a:ln w="38100">
            <a:solidFill>
              <a:schemeClr val="tx1"/>
            </a:solidFill>
          </a:ln>
        </p:spPr>
      </p:pic>
      <p:pic>
        <p:nvPicPr>
          <p:cNvPr id="8" name="Graphic 7" descr="Checkmark">
            <a:extLst>
              <a:ext uri="{FF2B5EF4-FFF2-40B4-BE49-F238E27FC236}">
                <a16:creationId xmlns:a16="http://schemas.microsoft.com/office/drawing/2014/main" id="{192B2E24-A9B8-9506-2E15-788F8BB9F40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9205" y="1819501"/>
            <a:ext cx="282342" cy="282342"/>
          </a:xfrm>
          <a:prstGeom prst="rect">
            <a:avLst/>
          </a:prstGeom>
        </p:spPr>
      </p:pic>
      <p:pic>
        <p:nvPicPr>
          <p:cNvPr id="9" name="Graphic 8" descr="Checkmark">
            <a:extLst>
              <a:ext uri="{FF2B5EF4-FFF2-40B4-BE49-F238E27FC236}">
                <a16:creationId xmlns:a16="http://schemas.microsoft.com/office/drawing/2014/main" id="{CA7331A7-A22E-86B8-5E95-1242B21892D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76482" y="2462208"/>
            <a:ext cx="282342" cy="282342"/>
          </a:xfrm>
          <a:prstGeom prst="rect">
            <a:avLst/>
          </a:prstGeom>
        </p:spPr>
      </p:pic>
    </p:spTree>
    <p:extLst>
      <p:ext uri="{BB962C8B-B14F-4D97-AF65-F5344CB8AC3E}">
        <p14:creationId xmlns:p14="http://schemas.microsoft.com/office/powerpoint/2010/main" val="319955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7B14C-39FE-2A8A-F108-4C1B2D0E3465}"/>
              </a:ext>
            </a:extLst>
          </p:cNvPr>
          <p:cNvSpPr>
            <a:spLocks noGrp="1"/>
          </p:cNvSpPr>
          <p:nvPr>
            <p:ph type="title"/>
          </p:nvPr>
        </p:nvSpPr>
        <p:spPr>
          <a:xfrm>
            <a:off x="191313" y="66540"/>
            <a:ext cx="6145877" cy="369332"/>
          </a:xfrm>
        </p:spPr>
        <p:txBody>
          <a:bodyPr/>
          <a:lstStyle/>
          <a:p>
            <a:r>
              <a:rPr lang="en-US" sz="2400" dirty="0"/>
              <a:t>Federal Payroll Liability Compliance</a:t>
            </a:r>
          </a:p>
        </p:txBody>
      </p:sp>
      <p:sp>
        <p:nvSpPr>
          <p:cNvPr id="3" name="Text Placeholder 2">
            <a:extLst>
              <a:ext uri="{FF2B5EF4-FFF2-40B4-BE49-F238E27FC236}">
                <a16:creationId xmlns:a16="http://schemas.microsoft.com/office/drawing/2014/main" id="{09C20A06-15E0-66D4-5F04-66B852CFA7DE}"/>
              </a:ext>
            </a:extLst>
          </p:cNvPr>
          <p:cNvSpPr>
            <a:spLocks noGrp="1"/>
          </p:cNvSpPr>
          <p:nvPr>
            <p:ph type="body" idx="1"/>
          </p:nvPr>
        </p:nvSpPr>
        <p:spPr>
          <a:xfrm>
            <a:off x="191315" y="619648"/>
            <a:ext cx="8451297" cy="3600986"/>
          </a:xfrm>
        </p:spPr>
        <p:txBody>
          <a:bodyPr/>
          <a:lstStyle/>
          <a:p>
            <a:pPr marL="172640" lvl="1"/>
            <a:r>
              <a:rPr lang="en-US" dirty="0"/>
              <a:t>This is no longer required for Best Practices scoring. However, it is very important. RUBA can still help you attain and remain IRS compliant! Here’s how:</a:t>
            </a:r>
          </a:p>
          <a:p>
            <a:pPr marL="172640" lvl="1"/>
            <a:endParaRPr lang="en-US" b="1" dirty="0"/>
          </a:p>
          <a:p>
            <a:pPr lvl="1">
              <a:buFont typeface="Wingdings" panose="05000000000000000000" pitchFamily="2" charset="2"/>
              <a:buChar char="§"/>
            </a:pPr>
            <a:r>
              <a:rPr lang="en-US" dirty="0"/>
              <a:t>E-Filing (not required, but much more reliable):</a:t>
            </a:r>
          </a:p>
          <a:p>
            <a:pPr lvl="2">
              <a:buFont typeface="Wingdings" panose="05000000000000000000" pitchFamily="2" charset="2"/>
              <a:buChar char="§"/>
            </a:pPr>
            <a:r>
              <a:rPr lang="en-US" dirty="0">
                <a:hlinkClick r:id="rId2"/>
              </a:rPr>
              <a:t>https://www.irs.gov/payments/eftps-the-electronic-federal-tax-payment-system</a:t>
            </a:r>
            <a:r>
              <a:rPr lang="en-US" dirty="0"/>
              <a:t> </a:t>
            </a:r>
          </a:p>
          <a:p>
            <a:pPr lvl="1">
              <a:buFont typeface="Wingdings" panose="05000000000000000000" pitchFamily="2" charset="2"/>
              <a:buChar char="§"/>
            </a:pPr>
            <a:r>
              <a:rPr lang="en-US" dirty="0"/>
              <a:t>Sign an 8821 form with your LGS for ongoing assistance</a:t>
            </a:r>
          </a:p>
          <a:p>
            <a:pPr lvl="1">
              <a:buFont typeface="Wingdings" panose="05000000000000000000" pitchFamily="2" charset="2"/>
              <a:buChar char="§"/>
            </a:pPr>
            <a:r>
              <a:rPr lang="en-US" dirty="0"/>
              <a:t>RUBA QuickBooks Helpline support: </a:t>
            </a:r>
          </a:p>
          <a:p>
            <a:pPr lvl="2">
              <a:buFont typeface="Wingdings" panose="05000000000000000000" pitchFamily="2" charset="2"/>
              <a:buChar char="§"/>
            </a:pPr>
            <a:r>
              <a:rPr lang="en-US" dirty="0"/>
              <a:t>907-440-0242.</a:t>
            </a:r>
          </a:p>
          <a:p>
            <a:pPr lvl="1">
              <a:buFont typeface="Wingdings" panose="05000000000000000000" pitchFamily="2" charset="2"/>
              <a:buChar char="§"/>
            </a:pPr>
            <a:r>
              <a:rPr lang="en-US" dirty="0"/>
              <a:t>IRS support for nonprofit &amp; government entities: </a:t>
            </a:r>
          </a:p>
          <a:p>
            <a:pPr lvl="2">
              <a:buFont typeface="Wingdings" panose="05000000000000000000" pitchFamily="2" charset="2"/>
              <a:buChar char="§"/>
            </a:pPr>
            <a:r>
              <a:rPr lang="en-US" dirty="0"/>
              <a:t>1-877-829-5500.</a:t>
            </a:r>
          </a:p>
          <a:p>
            <a:pPr lvl="1">
              <a:buFont typeface="Wingdings" panose="05000000000000000000" pitchFamily="2" charset="2"/>
              <a:buChar char="§"/>
            </a:pPr>
            <a:r>
              <a:rPr lang="en-US" dirty="0"/>
              <a:t>If IRS is not able to help, contact Taxpayer Advocates Service (TAS) assistance</a:t>
            </a:r>
          </a:p>
          <a:p>
            <a:pPr lvl="2">
              <a:buFont typeface="Wingdings" panose="05000000000000000000" pitchFamily="2" charset="2"/>
              <a:buChar char="§"/>
            </a:pPr>
            <a:r>
              <a:rPr lang="en-US" dirty="0"/>
              <a:t>Form 911</a:t>
            </a:r>
          </a:p>
          <a:p>
            <a:endParaRPr lang="en-US" dirty="0"/>
          </a:p>
        </p:txBody>
      </p:sp>
      <p:sp>
        <p:nvSpPr>
          <p:cNvPr id="4" name="Footer Placeholder 3">
            <a:extLst>
              <a:ext uri="{FF2B5EF4-FFF2-40B4-BE49-F238E27FC236}">
                <a16:creationId xmlns:a16="http://schemas.microsoft.com/office/drawing/2014/main" id="{4C75701D-19C7-4C9C-085B-9FC9F3C60CAE}"/>
              </a:ext>
            </a:extLst>
          </p:cNvPr>
          <p:cNvSpPr>
            <a:spLocks noGrp="1"/>
          </p:cNvSpPr>
          <p:nvPr>
            <p:ph type="ftr" sz="quarter" idx="5"/>
          </p:nvPr>
        </p:nvSpPr>
        <p:spPr/>
        <p:txBody>
          <a:bodyPr/>
          <a:lstStyle/>
          <a:p>
            <a:pPr marL="10397">
              <a:spcBef>
                <a:spcPts val="168"/>
              </a:spcBef>
            </a:pPr>
            <a:r>
              <a:rPr lang="en-US" sz="2100" b="1" spc="107" dirty="0"/>
              <a:t>Best Practices Category: Financial</a:t>
            </a:r>
            <a:endParaRPr lang="en-US" sz="2400" spc="107" dirty="0"/>
          </a:p>
        </p:txBody>
      </p:sp>
      <p:sp>
        <p:nvSpPr>
          <p:cNvPr id="5" name="Slide Number Placeholder 4">
            <a:extLst>
              <a:ext uri="{FF2B5EF4-FFF2-40B4-BE49-F238E27FC236}">
                <a16:creationId xmlns:a16="http://schemas.microsoft.com/office/drawing/2014/main" id="{4A73F714-B2C2-4616-B66E-9788072C4BF3}"/>
              </a:ext>
            </a:extLst>
          </p:cNvPr>
          <p:cNvSpPr>
            <a:spLocks noGrp="1"/>
          </p:cNvSpPr>
          <p:nvPr>
            <p:ph type="sldNum" sz="quarter" idx="7"/>
          </p:nvPr>
        </p:nvSpPr>
        <p:spPr/>
        <p:txBody>
          <a:bodyPr/>
          <a:lstStyle/>
          <a:p>
            <a:fld id="{B6F15528-21DE-4FAA-801E-634DDDAF4B2B}" type="slidenum">
              <a:rPr lang="en-US" smtClean="0"/>
              <a:pPr/>
              <a:t>43</a:t>
            </a:fld>
            <a:endParaRPr lang="en-US" dirty="0"/>
          </a:p>
        </p:txBody>
      </p:sp>
      <p:sp>
        <p:nvSpPr>
          <p:cNvPr id="6" name="Date Placeholder 5">
            <a:extLst>
              <a:ext uri="{FF2B5EF4-FFF2-40B4-BE49-F238E27FC236}">
                <a16:creationId xmlns:a16="http://schemas.microsoft.com/office/drawing/2014/main" id="{D12F7621-5E82-A40E-54C7-8F02869DA58F}"/>
              </a:ext>
            </a:extLst>
          </p:cNvPr>
          <p:cNvSpPr>
            <a:spLocks noGrp="1"/>
          </p:cNvSpPr>
          <p:nvPr>
            <p:ph type="dt" sz="half" idx="6"/>
          </p:nvPr>
        </p:nvSpPr>
        <p:spPr/>
        <p:txBody>
          <a:bodyPr/>
          <a:lstStyle/>
          <a:p>
            <a:fld id="{6AF8C201-056F-4E63-BC1C-CFAA97EF0DC8}" type="datetime1">
              <a:rPr lang="en-US" smtClean="0"/>
              <a:t>6/12/2024</a:t>
            </a:fld>
            <a:endParaRPr lang="en-US" dirty="0"/>
          </a:p>
        </p:txBody>
      </p:sp>
    </p:spTree>
    <p:extLst>
      <p:ext uri="{BB962C8B-B14F-4D97-AF65-F5344CB8AC3E}">
        <p14:creationId xmlns:p14="http://schemas.microsoft.com/office/powerpoint/2010/main" val="3472015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2E5E1-76C5-7F38-124C-485EFFA64AAB}"/>
              </a:ext>
            </a:extLst>
          </p:cNvPr>
          <p:cNvSpPr>
            <a:spLocks noGrp="1"/>
          </p:cNvSpPr>
          <p:nvPr>
            <p:ph type="title"/>
          </p:nvPr>
        </p:nvSpPr>
        <p:spPr>
          <a:xfrm>
            <a:off x="191313" y="66540"/>
            <a:ext cx="5684701" cy="738664"/>
          </a:xfrm>
        </p:spPr>
        <p:txBody>
          <a:bodyPr/>
          <a:lstStyle/>
          <a:p>
            <a:r>
              <a:rPr lang="en-US" sz="2400" dirty="0"/>
              <a:t>Scoring is conducted 1 time a year</a:t>
            </a:r>
          </a:p>
        </p:txBody>
      </p:sp>
      <p:sp>
        <p:nvSpPr>
          <p:cNvPr id="3" name="Text Placeholder 2">
            <a:extLst>
              <a:ext uri="{FF2B5EF4-FFF2-40B4-BE49-F238E27FC236}">
                <a16:creationId xmlns:a16="http://schemas.microsoft.com/office/drawing/2014/main" id="{4765AE3E-BAE7-C053-7294-B2A218E1F80F}"/>
              </a:ext>
            </a:extLst>
          </p:cNvPr>
          <p:cNvSpPr>
            <a:spLocks noGrp="1"/>
          </p:cNvSpPr>
          <p:nvPr>
            <p:ph type="body" idx="1"/>
          </p:nvPr>
        </p:nvSpPr>
        <p:spPr>
          <a:xfrm>
            <a:off x="346351" y="563341"/>
            <a:ext cx="8451297" cy="3785652"/>
          </a:xfrm>
        </p:spPr>
        <p:txBody>
          <a:bodyPr/>
          <a:lstStyle/>
          <a:p>
            <a:pPr lvl="1">
              <a:buFont typeface="Wingdings" panose="05000000000000000000" pitchFamily="2" charset="2"/>
              <a:buChar char="§"/>
            </a:pPr>
            <a:r>
              <a:rPr lang="en-US" sz="1950" b="1" dirty="0">
                <a:solidFill>
                  <a:schemeClr val="bg1"/>
                </a:solidFill>
              </a:rPr>
              <a:t>January (documents due to your LGS December 31)</a:t>
            </a:r>
          </a:p>
          <a:p>
            <a:pPr lvl="2">
              <a:buFont typeface="Wingdings" panose="05000000000000000000" pitchFamily="2" charset="2"/>
              <a:buChar char="§"/>
            </a:pPr>
            <a:r>
              <a:rPr lang="en-US" sz="1350" b="1" dirty="0">
                <a:solidFill>
                  <a:schemeClr val="bg1"/>
                </a:solidFill>
              </a:rPr>
              <a:t>Published in the spring</a:t>
            </a:r>
            <a:endParaRPr lang="en-US" sz="1950" b="1" dirty="0">
              <a:solidFill>
                <a:schemeClr val="bg1"/>
              </a:solidFill>
            </a:endParaRPr>
          </a:p>
          <a:p>
            <a:pPr marL="172640" lvl="1"/>
            <a:endParaRPr lang="en-US" sz="1950" b="1" dirty="0">
              <a:solidFill>
                <a:schemeClr val="bg1"/>
              </a:solidFill>
            </a:endParaRPr>
          </a:p>
          <a:p>
            <a:pPr marL="172640" lvl="1"/>
            <a:endParaRPr lang="en-US" sz="1950" b="1" dirty="0">
              <a:solidFill>
                <a:schemeClr val="bg1"/>
              </a:solidFill>
            </a:endParaRPr>
          </a:p>
          <a:p>
            <a:pPr marL="172640" lvl="1"/>
            <a:endParaRPr lang="en-US" sz="1950" b="1" dirty="0">
              <a:solidFill>
                <a:schemeClr val="bg1"/>
              </a:solidFill>
            </a:endParaRPr>
          </a:p>
          <a:p>
            <a:pPr marL="172640" lvl="1"/>
            <a:endParaRPr lang="en-US" sz="1950" b="1" dirty="0">
              <a:solidFill>
                <a:schemeClr val="bg1"/>
              </a:solidFill>
            </a:endParaRPr>
          </a:p>
          <a:p>
            <a:pPr marL="172640" lvl="1"/>
            <a:endParaRPr lang="en-US" sz="1950" b="1" dirty="0">
              <a:solidFill>
                <a:schemeClr val="bg1"/>
              </a:solidFill>
            </a:endParaRPr>
          </a:p>
          <a:p>
            <a:pPr marL="172640" lvl="1"/>
            <a:endParaRPr lang="en-US" sz="1950" b="1" dirty="0">
              <a:solidFill>
                <a:schemeClr val="bg1"/>
              </a:solidFill>
            </a:endParaRPr>
          </a:p>
          <a:p>
            <a:pPr marL="172640" lvl="1"/>
            <a:endParaRPr lang="en-US" sz="1950" b="1" dirty="0">
              <a:solidFill>
                <a:schemeClr val="bg1"/>
              </a:solidFill>
            </a:endParaRPr>
          </a:p>
          <a:p>
            <a:pPr marL="172640" lvl="1"/>
            <a:endParaRPr lang="en-US" sz="1950" b="1" dirty="0">
              <a:solidFill>
                <a:schemeClr val="bg1"/>
              </a:solidFill>
            </a:endParaRPr>
          </a:p>
          <a:p>
            <a:pPr marL="172640" lvl="1"/>
            <a:r>
              <a:rPr lang="en-US" sz="1950" b="1" dirty="0">
                <a:solidFill>
                  <a:schemeClr val="bg1"/>
                </a:solidFill>
              </a:rPr>
              <a:t>However: please submit documents monthly, in order to catch issues and improve practices as you go, rather than waiting until the end when it’s too late.</a:t>
            </a:r>
            <a:endParaRPr lang="en-US" sz="1500" b="1" dirty="0">
              <a:solidFill>
                <a:schemeClr val="bg1"/>
              </a:solidFill>
            </a:endParaRPr>
          </a:p>
          <a:p>
            <a:endParaRPr lang="en-US" dirty="0"/>
          </a:p>
        </p:txBody>
      </p:sp>
      <p:sp>
        <p:nvSpPr>
          <p:cNvPr id="4" name="Slide Number Placeholder 3">
            <a:extLst>
              <a:ext uri="{FF2B5EF4-FFF2-40B4-BE49-F238E27FC236}">
                <a16:creationId xmlns:a16="http://schemas.microsoft.com/office/drawing/2014/main" id="{FBD3AC7D-6F10-9496-ED0B-3E18F708E082}"/>
              </a:ext>
            </a:extLst>
          </p:cNvPr>
          <p:cNvSpPr>
            <a:spLocks noGrp="1"/>
          </p:cNvSpPr>
          <p:nvPr>
            <p:ph type="sldNum" sz="quarter" idx="7"/>
          </p:nvPr>
        </p:nvSpPr>
        <p:spPr/>
        <p:txBody>
          <a:bodyPr/>
          <a:lstStyle/>
          <a:p>
            <a:fld id="{B6F15528-21DE-4FAA-801E-634DDDAF4B2B}" type="slidenum">
              <a:rPr lang="en-US" smtClean="0"/>
              <a:pPr/>
              <a:t>44</a:t>
            </a:fld>
            <a:endParaRPr lang="en-US" dirty="0"/>
          </a:p>
        </p:txBody>
      </p:sp>
      <p:sp>
        <p:nvSpPr>
          <p:cNvPr id="5" name="Footer Placeholder 4">
            <a:extLst>
              <a:ext uri="{FF2B5EF4-FFF2-40B4-BE49-F238E27FC236}">
                <a16:creationId xmlns:a16="http://schemas.microsoft.com/office/drawing/2014/main" id="{1AAE4A06-B1C4-6AF2-2218-040A0BF12356}"/>
              </a:ext>
            </a:extLst>
          </p:cNvPr>
          <p:cNvSpPr>
            <a:spLocks noGrp="1"/>
          </p:cNvSpPr>
          <p:nvPr>
            <p:ph type="ftr" sz="quarter" idx="5"/>
          </p:nvPr>
        </p:nvSpPr>
        <p:spPr/>
        <p:txBody>
          <a:bodyPr/>
          <a:lstStyle/>
          <a:p>
            <a:pPr marL="10397">
              <a:spcBef>
                <a:spcPts val="168"/>
              </a:spcBef>
            </a:pPr>
            <a:r>
              <a:rPr lang="en-US" sz="2100" b="1" spc="107" dirty="0"/>
              <a:t>Best Practices - Scoring</a:t>
            </a:r>
            <a:endParaRPr lang="en-US" spc="107" dirty="0"/>
          </a:p>
        </p:txBody>
      </p:sp>
      <p:sp>
        <p:nvSpPr>
          <p:cNvPr id="6" name="Date Placeholder 5">
            <a:extLst>
              <a:ext uri="{FF2B5EF4-FFF2-40B4-BE49-F238E27FC236}">
                <a16:creationId xmlns:a16="http://schemas.microsoft.com/office/drawing/2014/main" id="{4706D01E-5CE0-8E77-0137-2FCE0C92F6A8}"/>
              </a:ext>
            </a:extLst>
          </p:cNvPr>
          <p:cNvSpPr>
            <a:spLocks noGrp="1"/>
          </p:cNvSpPr>
          <p:nvPr>
            <p:ph type="dt" sz="half" idx="6"/>
          </p:nvPr>
        </p:nvSpPr>
        <p:spPr/>
        <p:txBody>
          <a:bodyPr/>
          <a:lstStyle/>
          <a:p>
            <a:fld id="{F21F7872-73CD-48E1-9806-B13B9CCECBDC}" type="datetime1">
              <a:rPr lang="en-US" smtClean="0"/>
              <a:t>6/12/2024</a:t>
            </a:fld>
            <a:endParaRPr lang="en-US" dirty="0"/>
          </a:p>
        </p:txBody>
      </p:sp>
      <p:pic>
        <p:nvPicPr>
          <p:cNvPr id="8" name="Picture 7">
            <a:extLst>
              <a:ext uri="{FF2B5EF4-FFF2-40B4-BE49-F238E27FC236}">
                <a16:creationId xmlns:a16="http://schemas.microsoft.com/office/drawing/2014/main" id="{D545A99F-B67C-92F4-7ED8-6F16D361E8D4}"/>
              </a:ext>
            </a:extLst>
          </p:cNvPr>
          <p:cNvPicPr>
            <a:picLocks noChangeAspect="1"/>
          </p:cNvPicPr>
          <p:nvPr/>
        </p:nvPicPr>
        <p:blipFill>
          <a:blip r:embed="rId2"/>
          <a:stretch>
            <a:fillRect/>
          </a:stretch>
        </p:blipFill>
        <p:spPr>
          <a:xfrm>
            <a:off x="761694" y="1244018"/>
            <a:ext cx="7445681" cy="1873062"/>
          </a:xfrm>
          <a:prstGeom prst="rect">
            <a:avLst/>
          </a:prstGeom>
        </p:spPr>
      </p:pic>
    </p:spTree>
    <p:extLst>
      <p:ext uri="{BB962C8B-B14F-4D97-AF65-F5344CB8AC3E}">
        <p14:creationId xmlns:p14="http://schemas.microsoft.com/office/powerpoint/2010/main" val="2164219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875CE5-FC07-89A7-A903-64D4E25CFD64}"/>
              </a:ext>
            </a:extLst>
          </p:cNvPr>
          <p:cNvSpPr>
            <a:spLocks noGrp="1"/>
          </p:cNvSpPr>
          <p:nvPr>
            <p:ph type="sldNum" sz="quarter" idx="7"/>
          </p:nvPr>
        </p:nvSpPr>
        <p:spPr/>
        <p:txBody>
          <a:bodyPr/>
          <a:lstStyle/>
          <a:p>
            <a:fld id="{B6F15528-21DE-4FAA-801E-634DDDAF4B2B}" type="slidenum">
              <a:rPr lang="en-US" smtClean="0"/>
              <a:pPr/>
              <a:t>45</a:t>
            </a:fld>
            <a:endParaRPr lang="en-US" dirty="0"/>
          </a:p>
        </p:txBody>
      </p:sp>
      <p:sp>
        <p:nvSpPr>
          <p:cNvPr id="5" name="Footer Placeholder 4">
            <a:extLst>
              <a:ext uri="{FF2B5EF4-FFF2-40B4-BE49-F238E27FC236}">
                <a16:creationId xmlns:a16="http://schemas.microsoft.com/office/drawing/2014/main" id="{5B273430-9957-A760-610D-11827DC6E88B}"/>
              </a:ext>
            </a:extLst>
          </p:cNvPr>
          <p:cNvSpPr>
            <a:spLocks noGrp="1"/>
          </p:cNvSpPr>
          <p:nvPr>
            <p:ph type="ftr" sz="quarter" idx="5"/>
          </p:nvPr>
        </p:nvSpPr>
        <p:spPr>
          <a:xfrm>
            <a:off x="1247698" y="4524665"/>
            <a:ext cx="5724603" cy="323165"/>
          </a:xfrm>
        </p:spPr>
        <p:txBody>
          <a:bodyPr/>
          <a:lstStyle/>
          <a:p>
            <a:pPr marL="10397">
              <a:spcBef>
                <a:spcPts val="168"/>
              </a:spcBef>
            </a:pPr>
            <a:r>
              <a:rPr lang="en-US" sz="2100" b="1" spc="107" dirty="0"/>
              <a:t>Local Government Specialist</a:t>
            </a:r>
            <a:endParaRPr lang="en-US" spc="107" dirty="0"/>
          </a:p>
        </p:txBody>
      </p:sp>
      <p:sp>
        <p:nvSpPr>
          <p:cNvPr id="6" name="Date Placeholder 5">
            <a:extLst>
              <a:ext uri="{FF2B5EF4-FFF2-40B4-BE49-F238E27FC236}">
                <a16:creationId xmlns:a16="http://schemas.microsoft.com/office/drawing/2014/main" id="{96CC74D9-4A9F-EECA-3BCD-88091807F462}"/>
              </a:ext>
            </a:extLst>
          </p:cNvPr>
          <p:cNvSpPr>
            <a:spLocks noGrp="1"/>
          </p:cNvSpPr>
          <p:nvPr>
            <p:ph type="dt" sz="half" idx="6"/>
          </p:nvPr>
        </p:nvSpPr>
        <p:spPr/>
        <p:txBody>
          <a:bodyPr/>
          <a:lstStyle/>
          <a:p>
            <a:fld id="{C7AB8C95-55AD-4F00-BCBC-807FBD98D3FF}" type="datetime1">
              <a:rPr lang="en-US" smtClean="0"/>
              <a:t>6/12/2024</a:t>
            </a:fld>
            <a:endParaRPr lang="en-US" dirty="0"/>
          </a:p>
        </p:txBody>
      </p:sp>
      <p:pic>
        <p:nvPicPr>
          <p:cNvPr id="7" name="Picture 6">
            <a:extLst>
              <a:ext uri="{FF2B5EF4-FFF2-40B4-BE49-F238E27FC236}">
                <a16:creationId xmlns:a16="http://schemas.microsoft.com/office/drawing/2014/main" id="{4DCB4A48-3D88-340D-CC4A-DD4AB6CFB4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0622" y="1560750"/>
            <a:ext cx="2428230" cy="2428230"/>
          </a:xfrm>
          <a:prstGeom prst="rect">
            <a:avLst/>
          </a:prstGeom>
        </p:spPr>
      </p:pic>
      <p:grpSp>
        <p:nvGrpSpPr>
          <p:cNvPr id="8" name="Group 7">
            <a:extLst>
              <a:ext uri="{FF2B5EF4-FFF2-40B4-BE49-F238E27FC236}">
                <a16:creationId xmlns:a16="http://schemas.microsoft.com/office/drawing/2014/main" id="{1A0F1369-578B-7722-50EB-839B2B505343}"/>
              </a:ext>
            </a:extLst>
          </p:cNvPr>
          <p:cNvGrpSpPr/>
          <p:nvPr/>
        </p:nvGrpSpPr>
        <p:grpSpPr>
          <a:xfrm>
            <a:off x="87799" y="143990"/>
            <a:ext cx="3217178" cy="1930306"/>
            <a:chOff x="0" y="99636"/>
            <a:chExt cx="3217178" cy="1930306"/>
          </a:xfrm>
        </p:grpSpPr>
        <p:sp>
          <p:nvSpPr>
            <p:cNvPr id="9" name="Rectangle 8">
              <a:extLst>
                <a:ext uri="{FF2B5EF4-FFF2-40B4-BE49-F238E27FC236}">
                  <a16:creationId xmlns:a16="http://schemas.microsoft.com/office/drawing/2014/main" id="{D23D4274-7B28-953C-C7E6-C3EA261F500B}"/>
                </a:ext>
              </a:extLst>
            </p:cNvPr>
            <p:cNvSpPr/>
            <p:nvPr/>
          </p:nvSpPr>
          <p:spPr>
            <a:xfrm>
              <a:off x="0" y="99636"/>
              <a:ext cx="3217178" cy="1930306"/>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2D42C50E-4F73-4C63-2A69-BDCA3B32C1DB}"/>
                </a:ext>
              </a:extLst>
            </p:cNvPr>
            <p:cNvSpPr txBox="1"/>
            <p:nvPr/>
          </p:nvSpPr>
          <p:spPr>
            <a:xfrm>
              <a:off x="0" y="99636"/>
              <a:ext cx="3217178" cy="19303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Your Local Government Specialist (LGS) will assist you!</a:t>
              </a:r>
            </a:p>
          </p:txBody>
        </p:sp>
      </p:grpSp>
      <p:pic>
        <p:nvPicPr>
          <p:cNvPr id="11" name="Picture 10">
            <a:extLst>
              <a:ext uri="{FF2B5EF4-FFF2-40B4-BE49-F238E27FC236}">
                <a16:creationId xmlns:a16="http://schemas.microsoft.com/office/drawing/2014/main" id="{5FCEE150-AFA8-9994-390C-A9886CAD23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608" y="187967"/>
            <a:ext cx="1020677" cy="1361077"/>
          </a:xfrm>
          <a:prstGeom prst="rect">
            <a:avLst/>
          </a:prstGeom>
        </p:spPr>
      </p:pic>
      <p:pic>
        <p:nvPicPr>
          <p:cNvPr id="12" name="Picture 11">
            <a:extLst>
              <a:ext uri="{FF2B5EF4-FFF2-40B4-BE49-F238E27FC236}">
                <a16:creationId xmlns:a16="http://schemas.microsoft.com/office/drawing/2014/main" id="{5AE013BC-6F3C-BA39-2679-881B2DCCA901}"/>
              </a:ext>
            </a:extLst>
          </p:cNvPr>
          <p:cNvPicPr/>
          <p:nvPr/>
        </p:nvPicPr>
        <p:blipFill rotWithShape="1">
          <a:blip r:embed="rId4" cstate="print">
            <a:extLst>
              <a:ext uri="{28A0092B-C50C-407E-A947-70E740481C1C}">
                <a14:useLocalDpi xmlns:a14="http://schemas.microsoft.com/office/drawing/2010/main" val="0"/>
              </a:ext>
            </a:extLst>
          </a:blip>
          <a:srcRect l="26461" t="5411" r="37500" b="26840"/>
          <a:stretch/>
        </p:blipFill>
        <p:spPr bwMode="auto">
          <a:xfrm>
            <a:off x="4292599" y="1548532"/>
            <a:ext cx="833694" cy="1306998"/>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5CC8F3FF-C7DD-9D1B-5CCF-8939C09DA2ED}"/>
              </a:ext>
            </a:extLst>
          </p:cNvPr>
          <p:cNvPicPr>
            <a:picLocks noChangeAspect="1"/>
          </p:cNvPicPr>
          <p:nvPr/>
        </p:nvPicPr>
        <p:blipFill rotWithShape="1">
          <a:blip r:embed="rId5"/>
          <a:srcRect b="2702"/>
          <a:stretch/>
        </p:blipFill>
        <p:spPr>
          <a:xfrm>
            <a:off x="3346648" y="2846828"/>
            <a:ext cx="975120" cy="1185133"/>
          </a:xfrm>
          <a:prstGeom prst="rect">
            <a:avLst/>
          </a:prstGeom>
        </p:spPr>
      </p:pic>
      <p:pic>
        <p:nvPicPr>
          <p:cNvPr id="16" name="Picture 15">
            <a:extLst>
              <a:ext uri="{FF2B5EF4-FFF2-40B4-BE49-F238E27FC236}">
                <a16:creationId xmlns:a16="http://schemas.microsoft.com/office/drawing/2014/main" id="{BC256A2F-BC72-FAE6-AEB7-79EFD0BC3EED}"/>
              </a:ext>
            </a:extLst>
          </p:cNvPr>
          <p:cNvPicPr>
            <a:picLocks noChangeAspect="1"/>
          </p:cNvPicPr>
          <p:nvPr/>
        </p:nvPicPr>
        <p:blipFill>
          <a:blip r:embed="rId6"/>
          <a:stretch>
            <a:fillRect/>
          </a:stretch>
        </p:blipFill>
        <p:spPr>
          <a:xfrm>
            <a:off x="460908" y="2101253"/>
            <a:ext cx="927360" cy="1241789"/>
          </a:xfrm>
          <a:prstGeom prst="rect">
            <a:avLst/>
          </a:prstGeom>
        </p:spPr>
      </p:pic>
      <p:pic>
        <p:nvPicPr>
          <p:cNvPr id="20" name="Picture 2" descr="2dd69b9d-dae7-4052-8e40-538381440141@namprd09">
            <a:extLst>
              <a:ext uri="{FF2B5EF4-FFF2-40B4-BE49-F238E27FC236}">
                <a16:creationId xmlns:a16="http://schemas.microsoft.com/office/drawing/2014/main" id="{6A041894-7A36-7760-FCFE-7E8CA3E8BDF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2041" t="16165"/>
          <a:stretch/>
        </p:blipFill>
        <p:spPr bwMode="auto">
          <a:xfrm rot="10800000">
            <a:off x="3363686" y="192220"/>
            <a:ext cx="1191265" cy="130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d-F9DC17C7-E413-4AB4-94D3-7F21DE7D038F">
            <a:extLst>
              <a:ext uri="{FF2B5EF4-FFF2-40B4-BE49-F238E27FC236}">
                <a16:creationId xmlns:a16="http://schemas.microsoft.com/office/drawing/2014/main" id="{A80E4F8B-7C69-6A7A-C02E-E559D56E4BD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95452" y="2100963"/>
            <a:ext cx="1021376" cy="124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person with long hair smiling&#10;&#10;Description automatically generated with medium confidence">
            <a:extLst>
              <a:ext uri="{FF2B5EF4-FFF2-40B4-BE49-F238E27FC236}">
                <a16:creationId xmlns:a16="http://schemas.microsoft.com/office/drawing/2014/main" id="{689CAEE6-FF94-9DFD-63B0-4B1A3CE6EBD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48924" y="183689"/>
            <a:ext cx="999582" cy="1332776"/>
          </a:xfrm>
          <a:prstGeom prst="rect">
            <a:avLst/>
          </a:prstGeom>
        </p:spPr>
      </p:pic>
      <p:pic>
        <p:nvPicPr>
          <p:cNvPr id="24" name="Picture 23" descr="A person smiling at camera&#10;&#10;Description automatically generated with low confidence">
            <a:extLst>
              <a:ext uri="{FF2B5EF4-FFF2-40B4-BE49-F238E27FC236}">
                <a16:creationId xmlns:a16="http://schemas.microsoft.com/office/drawing/2014/main" id="{D4006F2D-E8F6-66E9-684E-A9A414BE677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61591" y="3209945"/>
            <a:ext cx="1026621" cy="1199526"/>
          </a:xfrm>
          <a:prstGeom prst="rect">
            <a:avLst/>
          </a:prstGeom>
        </p:spPr>
      </p:pic>
      <p:pic>
        <p:nvPicPr>
          <p:cNvPr id="28" name="Picture 27" descr="A person sitting at a table with her arms crossed&#10;&#10;Description automatically generated">
            <a:extLst>
              <a:ext uri="{FF2B5EF4-FFF2-40B4-BE49-F238E27FC236}">
                <a16:creationId xmlns:a16="http://schemas.microsoft.com/office/drawing/2014/main" id="{349961D7-3659-78C7-E46A-434B834E493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3144" t="11449" r="23953" b="34081"/>
          <a:stretch/>
        </p:blipFill>
        <p:spPr>
          <a:xfrm>
            <a:off x="3346648" y="1548532"/>
            <a:ext cx="938626" cy="1288570"/>
          </a:xfrm>
          <a:prstGeom prst="rect">
            <a:avLst/>
          </a:prstGeom>
        </p:spPr>
      </p:pic>
      <p:pic>
        <p:nvPicPr>
          <p:cNvPr id="30" name="Picture 29" descr="A person with short hair wearing glasses&#10;&#10;Description automatically generated">
            <a:extLst>
              <a:ext uri="{FF2B5EF4-FFF2-40B4-BE49-F238E27FC236}">
                <a16:creationId xmlns:a16="http://schemas.microsoft.com/office/drawing/2014/main" id="{9B079D86-B088-52BD-19FC-C7085B3E287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29510" y="1549556"/>
            <a:ext cx="1102659" cy="1287546"/>
          </a:xfrm>
          <a:prstGeom prst="rect">
            <a:avLst/>
          </a:prstGeom>
        </p:spPr>
      </p:pic>
      <p:pic>
        <p:nvPicPr>
          <p:cNvPr id="32" name="Picture 31" descr="A person with a beard wearing a blue shirt&#10;&#10;Description automatically generated">
            <a:extLst>
              <a:ext uri="{FF2B5EF4-FFF2-40B4-BE49-F238E27FC236}">
                <a16:creationId xmlns:a16="http://schemas.microsoft.com/office/drawing/2014/main" id="{0F807BEA-CE12-448F-8BBB-041040FD5C1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6780" r="14316" b="28386"/>
          <a:stretch/>
        </p:blipFill>
        <p:spPr>
          <a:xfrm>
            <a:off x="2420596" y="2100963"/>
            <a:ext cx="917599" cy="1271598"/>
          </a:xfrm>
          <a:prstGeom prst="rect">
            <a:avLst/>
          </a:prstGeom>
        </p:spPr>
      </p:pic>
      <p:pic>
        <p:nvPicPr>
          <p:cNvPr id="34" name="Picture 33" descr="A person with long hair smiling&#10;&#10;Description automatically generated">
            <a:extLst>
              <a:ext uri="{FF2B5EF4-FFF2-40B4-BE49-F238E27FC236}">
                <a16:creationId xmlns:a16="http://schemas.microsoft.com/office/drawing/2014/main" id="{A40B49DC-DF85-00A9-C185-E92858719D71}"/>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 t="11192" r="-12593" b="21733"/>
          <a:stretch/>
        </p:blipFill>
        <p:spPr>
          <a:xfrm>
            <a:off x="5507905" y="169539"/>
            <a:ext cx="1026334" cy="1361077"/>
          </a:xfrm>
          <a:prstGeom prst="rect">
            <a:avLst/>
          </a:prstGeom>
        </p:spPr>
      </p:pic>
      <p:pic>
        <p:nvPicPr>
          <p:cNvPr id="36" name="Picture 35" descr="A person taking a selfie&#10;&#10;Description automatically generated">
            <a:extLst>
              <a:ext uri="{FF2B5EF4-FFF2-40B4-BE49-F238E27FC236}">
                <a16:creationId xmlns:a16="http://schemas.microsoft.com/office/drawing/2014/main" id="{DB4CF992-3CC1-367B-64C0-D2C60149ED3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29093" y="2866920"/>
            <a:ext cx="1046432" cy="1395243"/>
          </a:xfrm>
          <a:prstGeom prst="rect">
            <a:avLst/>
          </a:prstGeom>
        </p:spPr>
      </p:pic>
      <p:pic>
        <p:nvPicPr>
          <p:cNvPr id="19" name="Picture 18" descr="A picture containing person, person, indoor&#10;&#10;Description automatically generated">
            <a:extLst>
              <a:ext uri="{FF2B5EF4-FFF2-40B4-BE49-F238E27FC236}">
                <a16:creationId xmlns:a16="http://schemas.microsoft.com/office/drawing/2014/main" id="{A892FDF6-F844-EE4A-4866-F8FB1D01C888}"/>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31437" b="10458"/>
          <a:stretch/>
        </p:blipFill>
        <p:spPr>
          <a:xfrm>
            <a:off x="2362535" y="3116784"/>
            <a:ext cx="1001151" cy="1292687"/>
          </a:xfrm>
          <a:prstGeom prst="rect">
            <a:avLst/>
          </a:prstGeom>
        </p:spPr>
      </p:pic>
    </p:spTree>
    <p:extLst>
      <p:ext uri="{BB962C8B-B14F-4D97-AF65-F5344CB8AC3E}">
        <p14:creationId xmlns:p14="http://schemas.microsoft.com/office/powerpoint/2010/main" val="1468126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EC7D1-FA2B-64CE-F8B0-939F90BC63C2}"/>
              </a:ext>
            </a:extLst>
          </p:cNvPr>
          <p:cNvSpPr>
            <a:spLocks noGrp="1"/>
          </p:cNvSpPr>
          <p:nvPr>
            <p:ph type="title"/>
          </p:nvPr>
        </p:nvSpPr>
        <p:spPr>
          <a:xfrm>
            <a:off x="191313" y="66540"/>
            <a:ext cx="5894113" cy="738664"/>
          </a:xfrm>
        </p:spPr>
        <p:txBody>
          <a:bodyPr/>
          <a:lstStyle/>
          <a:p>
            <a:r>
              <a:rPr lang="en-US" sz="2400" dirty="0"/>
              <a:t>Model Documents &amp; Templates</a:t>
            </a:r>
          </a:p>
        </p:txBody>
      </p:sp>
      <p:sp>
        <p:nvSpPr>
          <p:cNvPr id="4" name="Footer Placeholder 3">
            <a:extLst>
              <a:ext uri="{FF2B5EF4-FFF2-40B4-BE49-F238E27FC236}">
                <a16:creationId xmlns:a16="http://schemas.microsoft.com/office/drawing/2014/main" id="{AB18F11B-9013-EA13-A4C6-4F760AC5F1C0}"/>
              </a:ext>
            </a:extLst>
          </p:cNvPr>
          <p:cNvSpPr>
            <a:spLocks noGrp="1"/>
          </p:cNvSpPr>
          <p:nvPr>
            <p:ph type="ftr" sz="quarter" idx="5"/>
          </p:nvPr>
        </p:nvSpPr>
        <p:spPr/>
        <p:txBody>
          <a:bodyPr/>
          <a:lstStyle/>
          <a:p>
            <a:pPr marL="10397">
              <a:spcBef>
                <a:spcPts val="168"/>
              </a:spcBef>
            </a:pPr>
            <a:r>
              <a:rPr lang="en-US" sz="2100" b="1" spc="107" dirty="0"/>
              <a:t>Best Practices Resources</a:t>
            </a:r>
            <a:endParaRPr lang="en-US" spc="107" dirty="0"/>
          </a:p>
        </p:txBody>
      </p:sp>
      <p:sp>
        <p:nvSpPr>
          <p:cNvPr id="5" name="Slide Number Placeholder 4">
            <a:extLst>
              <a:ext uri="{FF2B5EF4-FFF2-40B4-BE49-F238E27FC236}">
                <a16:creationId xmlns:a16="http://schemas.microsoft.com/office/drawing/2014/main" id="{AA6AF085-7396-F14A-5C81-53E8A64A8D01}"/>
              </a:ext>
            </a:extLst>
          </p:cNvPr>
          <p:cNvSpPr>
            <a:spLocks noGrp="1"/>
          </p:cNvSpPr>
          <p:nvPr>
            <p:ph type="sldNum" sz="quarter" idx="7"/>
          </p:nvPr>
        </p:nvSpPr>
        <p:spPr/>
        <p:txBody>
          <a:bodyPr/>
          <a:lstStyle/>
          <a:p>
            <a:fld id="{B6F15528-21DE-4FAA-801E-634DDDAF4B2B}" type="slidenum">
              <a:rPr lang="en-US" smtClean="0"/>
              <a:pPr/>
              <a:t>46</a:t>
            </a:fld>
            <a:endParaRPr lang="en-US" dirty="0"/>
          </a:p>
        </p:txBody>
      </p:sp>
      <p:sp>
        <p:nvSpPr>
          <p:cNvPr id="6" name="Date Placeholder 5">
            <a:extLst>
              <a:ext uri="{FF2B5EF4-FFF2-40B4-BE49-F238E27FC236}">
                <a16:creationId xmlns:a16="http://schemas.microsoft.com/office/drawing/2014/main" id="{0621A5D4-09F2-2699-1A5E-AC10AFFBCB6B}"/>
              </a:ext>
            </a:extLst>
          </p:cNvPr>
          <p:cNvSpPr>
            <a:spLocks noGrp="1"/>
          </p:cNvSpPr>
          <p:nvPr>
            <p:ph type="dt" sz="half" idx="6"/>
          </p:nvPr>
        </p:nvSpPr>
        <p:spPr/>
        <p:txBody>
          <a:bodyPr/>
          <a:lstStyle/>
          <a:p>
            <a:fld id="{943FEA7E-D377-4035-B39A-DF7B0B91F75C}" type="datetime1">
              <a:rPr lang="en-US" smtClean="0"/>
              <a:t>6/12/2024</a:t>
            </a:fld>
            <a:endParaRPr lang="en-US" dirty="0"/>
          </a:p>
        </p:txBody>
      </p:sp>
      <p:sp>
        <p:nvSpPr>
          <p:cNvPr id="7" name="Content Placeholder 7">
            <a:extLst>
              <a:ext uri="{FF2B5EF4-FFF2-40B4-BE49-F238E27FC236}">
                <a16:creationId xmlns:a16="http://schemas.microsoft.com/office/drawing/2014/main" id="{737B7B26-DCF4-18A4-BC06-308B4F838EA3}"/>
              </a:ext>
            </a:extLst>
          </p:cNvPr>
          <p:cNvSpPr txBox="1">
            <a:spLocks/>
          </p:cNvSpPr>
          <p:nvPr/>
        </p:nvSpPr>
        <p:spPr>
          <a:xfrm>
            <a:off x="1624943" y="562536"/>
            <a:ext cx="5894113" cy="3397541"/>
          </a:xfrm>
          <a:prstGeom prst="rect">
            <a:avLst/>
          </a:prstGeom>
        </p:spPr>
        <p:txBody>
          <a:bodyPr wrap="square" lIns="0" tIns="0" rIns="0" bIns="0">
            <a:normAutofit/>
          </a:bodyPr>
          <a:lstStyle>
            <a:lvl1pPr marL="0" eaLnBrk="1" hangingPunct="1">
              <a:defRPr>
                <a:solidFill>
                  <a:schemeClr val="tx1"/>
                </a:solidFill>
                <a:latin typeface="+mn-lt"/>
                <a:ea typeface="Jost" panose="020B0604020202020204" charset="0"/>
                <a:cs typeface="Calibri Light" panose="020F0302020204030204" pitchFamily="34" charset="0"/>
              </a:defRPr>
            </a:lvl1pPr>
            <a:lvl2pPr marL="207930" eaLnBrk="1" hangingPunct="1">
              <a:defRPr>
                <a:latin typeface="+mn-lt"/>
                <a:ea typeface="+mn-ea"/>
                <a:cs typeface="+mn-cs"/>
              </a:defRPr>
            </a:lvl2pPr>
            <a:lvl3pPr marL="415859" eaLnBrk="1" hangingPunct="1">
              <a:defRPr>
                <a:latin typeface="+mn-lt"/>
                <a:ea typeface="+mn-ea"/>
                <a:cs typeface="+mn-cs"/>
              </a:defRPr>
            </a:lvl3pPr>
            <a:lvl4pPr marL="623789" eaLnBrk="1" hangingPunct="1">
              <a:defRPr>
                <a:latin typeface="+mn-lt"/>
                <a:ea typeface="+mn-ea"/>
                <a:cs typeface="+mn-cs"/>
              </a:defRPr>
            </a:lvl4pPr>
            <a:lvl5pPr marL="831717" eaLnBrk="1" hangingPunct="1">
              <a:defRPr>
                <a:latin typeface="+mn-lt"/>
                <a:ea typeface="+mn-ea"/>
                <a:cs typeface="+mn-cs"/>
              </a:defRPr>
            </a:lvl5pPr>
            <a:lvl6pPr marL="1039647" eaLnBrk="1" hangingPunct="1">
              <a:defRPr>
                <a:latin typeface="+mn-lt"/>
                <a:ea typeface="+mn-ea"/>
                <a:cs typeface="+mn-cs"/>
              </a:defRPr>
            </a:lvl6pPr>
            <a:lvl7pPr marL="1247576" eaLnBrk="1" hangingPunct="1">
              <a:defRPr>
                <a:latin typeface="+mn-lt"/>
                <a:ea typeface="+mn-ea"/>
                <a:cs typeface="+mn-cs"/>
              </a:defRPr>
            </a:lvl7pPr>
            <a:lvl8pPr marL="1455506" eaLnBrk="1" hangingPunct="1">
              <a:defRPr>
                <a:latin typeface="+mn-lt"/>
                <a:ea typeface="+mn-ea"/>
                <a:cs typeface="+mn-cs"/>
              </a:defRPr>
            </a:lvl8pPr>
            <a:lvl9pPr marL="1663436" eaLnBrk="1" hangingPunct="1">
              <a:defRPr>
                <a:latin typeface="+mn-lt"/>
                <a:ea typeface="+mn-ea"/>
                <a:cs typeface="+mn-cs"/>
              </a:defRPr>
            </a:lvl9pPr>
          </a:lstStyle>
          <a:p>
            <a:pPr marL="172640" lvl="1" algn="ctr"/>
            <a:endParaRPr lang="en-US" sz="1950" dirty="0">
              <a:latin typeface="Garamond" panose="02020404030301010803" pitchFamily="18" charset="0"/>
            </a:endParaRPr>
          </a:p>
          <a:p>
            <a:pPr marL="172640" lvl="1" algn="ctr"/>
            <a:endParaRPr lang="en-US" sz="2000" dirty="0"/>
          </a:p>
          <a:p>
            <a:pPr marL="172640" lvl="1" algn="ctr"/>
            <a:r>
              <a:rPr lang="en-US" sz="2000" dirty="0">
                <a:hlinkClick r:id="rId2"/>
              </a:rPr>
              <a:t>https://www.commerce.alaska.gov/web/dcra/LocalGovernmentResourceDesk/BestPracticesToolkit.aspx</a:t>
            </a:r>
            <a:r>
              <a:rPr lang="en-US" sz="2000" dirty="0"/>
              <a:t> </a:t>
            </a:r>
          </a:p>
          <a:p>
            <a:pPr lvl="2">
              <a:buFont typeface="Wingdings" panose="05000000000000000000" pitchFamily="2" charset="2"/>
              <a:buChar char="§"/>
            </a:pPr>
            <a:endParaRPr lang="en-US" sz="1200" dirty="0">
              <a:latin typeface="Garamond" panose="02020404030301010803" pitchFamily="18" charset="0"/>
            </a:endParaRPr>
          </a:p>
          <a:p>
            <a:pPr lvl="1">
              <a:buFont typeface="Wingdings" panose="05000000000000000000" pitchFamily="2" charset="2"/>
              <a:buChar char="§"/>
            </a:pPr>
            <a:endParaRPr lang="en-US" sz="1500" dirty="0">
              <a:latin typeface="Garamond" panose="02020404030301010803" pitchFamily="18" charset="0"/>
            </a:endParaRPr>
          </a:p>
        </p:txBody>
      </p:sp>
      <p:pic>
        <p:nvPicPr>
          <p:cNvPr id="8" name="Picture 7">
            <a:extLst>
              <a:ext uri="{FF2B5EF4-FFF2-40B4-BE49-F238E27FC236}">
                <a16:creationId xmlns:a16="http://schemas.microsoft.com/office/drawing/2014/main" id="{14413DDF-07C5-B5E0-547B-38157CBBB278}"/>
              </a:ext>
            </a:extLst>
          </p:cNvPr>
          <p:cNvPicPr>
            <a:picLocks noChangeAspect="1"/>
          </p:cNvPicPr>
          <p:nvPr/>
        </p:nvPicPr>
        <p:blipFill>
          <a:blip r:embed="rId3"/>
          <a:stretch>
            <a:fillRect/>
          </a:stretch>
        </p:blipFill>
        <p:spPr>
          <a:xfrm>
            <a:off x="2095804" y="3036716"/>
            <a:ext cx="1608534" cy="771033"/>
          </a:xfrm>
          <a:prstGeom prst="rect">
            <a:avLst/>
          </a:prstGeom>
        </p:spPr>
      </p:pic>
      <p:pic>
        <p:nvPicPr>
          <p:cNvPr id="9" name="Picture 8">
            <a:extLst>
              <a:ext uri="{FF2B5EF4-FFF2-40B4-BE49-F238E27FC236}">
                <a16:creationId xmlns:a16="http://schemas.microsoft.com/office/drawing/2014/main" id="{B6F00BA0-DAA9-306F-A8FF-794E96D4ABBD}"/>
              </a:ext>
            </a:extLst>
          </p:cNvPr>
          <p:cNvPicPr>
            <a:picLocks noChangeAspect="1"/>
          </p:cNvPicPr>
          <p:nvPr/>
        </p:nvPicPr>
        <p:blipFill>
          <a:blip r:embed="rId4"/>
          <a:stretch>
            <a:fillRect/>
          </a:stretch>
        </p:blipFill>
        <p:spPr>
          <a:xfrm>
            <a:off x="2095804" y="1954531"/>
            <a:ext cx="1673743" cy="929857"/>
          </a:xfrm>
          <a:prstGeom prst="rect">
            <a:avLst/>
          </a:prstGeom>
        </p:spPr>
      </p:pic>
      <p:pic>
        <p:nvPicPr>
          <p:cNvPr id="10" name="Picture 9">
            <a:extLst>
              <a:ext uri="{FF2B5EF4-FFF2-40B4-BE49-F238E27FC236}">
                <a16:creationId xmlns:a16="http://schemas.microsoft.com/office/drawing/2014/main" id="{266D0EE0-5125-7147-0DB7-AE09CCBB7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99" y="1865112"/>
            <a:ext cx="2241909" cy="2241909"/>
          </a:xfrm>
          <a:prstGeom prst="rect">
            <a:avLst/>
          </a:prstGeom>
        </p:spPr>
      </p:pic>
    </p:spTree>
    <p:extLst>
      <p:ext uri="{BB962C8B-B14F-4D97-AF65-F5344CB8AC3E}">
        <p14:creationId xmlns:p14="http://schemas.microsoft.com/office/powerpoint/2010/main" val="38780733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0ADC0-5557-74AE-0192-1E5A95045900}"/>
              </a:ext>
            </a:extLst>
          </p:cNvPr>
          <p:cNvSpPr>
            <a:spLocks noGrp="1"/>
          </p:cNvSpPr>
          <p:nvPr>
            <p:ph type="title"/>
          </p:nvPr>
        </p:nvSpPr>
        <p:spPr>
          <a:xfrm>
            <a:off x="191313" y="66540"/>
            <a:ext cx="6288999" cy="369332"/>
          </a:xfrm>
        </p:spPr>
        <p:txBody>
          <a:bodyPr/>
          <a:lstStyle/>
          <a:p>
            <a:r>
              <a:rPr lang="en-US" sz="2400" dirty="0"/>
              <a:t>RUBA QuickBooks Hotline: (907) 440-0242</a:t>
            </a:r>
          </a:p>
        </p:txBody>
      </p:sp>
      <p:sp>
        <p:nvSpPr>
          <p:cNvPr id="3" name="Text Placeholder 2">
            <a:extLst>
              <a:ext uri="{FF2B5EF4-FFF2-40B4-BE49-F238E27FC236}">
                <a16:creationId xmlns:a16="http://schemas.microsoft.com/office/drawing/2014/main" id="{03CEC1C6-6E7E-39D9-1488-E7131532289F}"/>
              </a:ext>
            </a:extLst>
          </p:cNvPr>
          <p:cNvSpPr>
            <a:spLocks noGrp="1"/>
          </p:cNvSpPr>
          <p:nvPr>
            <p:ph type="body" idx="1"/>
          </p:nvPr>
        </p:nvSpPr>
        <p:spPr>
          <a:xfrm>
            <a:off x="1718929" y="971509"/>
            <a:ext cx="2615495" cy="1829354"/>
          </a:xfrm>
        </p:spPr>
        <p:txBody>
          <a:bodyPr/>
          <a:lstStyle/>
          <a:p>
            <a:pPr lvl="1">
              <a:buFont typeface="Wingdings" panose="05000000000000000000" pitchFamily="2" charset="2"/>
              <a:buChar char="v"/>
            </a:pPr>
            <a:r>
              <a:rPr lang="en-US" sz="2400" dirty="0">
                <a:solidFill>
                  <a:schemeClr val="bg1"/>
                </a:solidFill>
              </a:rPr>
              <a:t>Hotline</a:t>
            </a:r>
          </a:p>
          <a:p>
            <a:pPr lvl="1">
              <a:buFont typeface="Wingdings" panose="05000000000000000000" pitchFamily="2" charset="2"/>
              <a:buChar char="v"/>
            </a:pPr>
            <a:r>
              <a:rPr lang="en-US" sz="2400" dirty="0">
                <a:solidFill>
                  <a:schemeClr val="bg1"/>
                </a:solidFill>
              </a:rPr>
              <a:t>Classes</a:t>
            </a:r>
          </a:p>
          <a:p>
            <a:pPr lvl="1">
              <a:buFont typeface="Wingdings" panose="05000000000000000000" pitchFamily="2" charset="2"/>
              <a:buChar char="v"/>
            </a:pPr>
            <a:r>
              <a:rPr lang="en-US" sz="2400" dirty="0">
                <a:solidFill>
                  <a:schemeClr val="bg1"/>
                </a:solidFill>
              </a:rPr>
              <a:t>Visits</a:t>
            </a:r>
          </a:p>
          <a:p>
            <a:pPr lvl="1">
              <a:buFont typeface="Wingdings" panose="05000000000000000000" pitchFamily="2" charset="2"/>
              <a:buChar char="v"/>
            </a:pPr>
            <a:r>
              <a:rPr lang="en-US" sz="2400" dirty="0">
                <a:solidFill>
                  <a:schemeClr val="bg1"/>
                </a:solidFill>
              </a:rPr>
              <a:t>Intensive</a:t>
            </a:r>
          </a:p>
          <a:p>
            <a:endParaRPr lang="en-US" dirty="0"/>
          </a:p>
        </p:txBody>
      </p:sp>
      <p:sp>
        <p:nvSpPr>
          <p:cNvPr id="4" name="Slide Number Placeholder 3">
            <a:extLst>
              <a:ext uri="{FF2B5EF4-FFF2-40B4-BE49-F238E27FC236}">
                <a16:creationId xmlns:a16="http://schemas.microsoft.com/office/drawing/2014/main" id="{6479A440-6D39-94DE-3566-DC6FE407A25C}"/>
              </a:ext>
            </a:extLst>
          </p:cNvPr>
          <p:cNvSpPr>
            <a:spLocks noGrp="1"/>
          </p:cNvSpPr>
          <p:nvPr>
            <p:ph type="sldNum" sz="quarter" idx="7"/>
          </p:nvPr>
        </p:nvSpPr>
        <p:spPr/>
        <p:txBody>
          <a:bodyPr/>
          <a:lstStyle/>
          <a:p>
            <a:fld id="{B6F15528-21DE-4FAA-801E-634DDDAF4B2B}" type="slidenum">
              <a:rPr lang="en-US" smtClean="0"/>
              <a:pPr/>
              <a:t>47</a:t>
            </a:fld>
            <a:endParaRPr lang="en-US" dirty="0"/>
          </a:p>
        </p:txBody>
      </p:sp>
      <p:sp>
        <p:nvSpPr>
          <p:cNvPr id="5" name="Footer Placeholder 4">
            <a:extLst>
              <a:ext uri="{FF2B5EF4-FFF2-40B4-BE49-F238E27FC236}">
                <a16:creationId xmlns:a16="http://schemas.microsoft.com/office/drawing/2014/main" id="{96323B25-FBB0-FE21-2CAF-7DEB4EEAE721}"/>
              </a:ext>
            </a:extLst>
          </p:cNvPr>
          <p:cNvSpPr>
            <a:spLocks noGrp="1"/>
          </p:cNvSpPr>
          <p:nvPr>
            <p:ph type="ftr" sz="quarter" idx="5"/>
          </p:nvPr>
        </p:nvSpPr>
        <p:spPr/>
        <p:txBody>
          <a:bodyPr/>
          <a:lstStyle/>
          <a:p>
            <a:pPr marL="10397">
              <a:spcBef>
                <a:spcPts val="168"/>
              </a:spcBef>
            </a:pPr>
            <a:r>
              <a:rPr lang="en-US" sz="2100" b="1" spc="107" dirty="0"/>
              <a:t>QuickBooks - Hotline</a:t>
            </a:r>
            <a:endParaRPr lang="en-US" spc="107" dirty="0"/>
          </a:p>
        </p:txBody>
      </p:sp>
      <p:sp>
        <p:nvSpPr>
          <p:cNvPr id="6" name="Date Placeholder 5">
            <a:extLst>
              <a:ext uri="{FF2B5EF4-FFF2-40B4-BE49-F238E27FC236}">
                <a16:creationId xmlns:a16="http://schemas.microsoft.com/office/drawing/2014/main" id="{21D57429-7BC8-B391-1225-6C1101B7340B}"/>
              </a:ext>
            </a:extLst>
          </p:cNvPr>
          <p:cNvSpPr>
            <a:spLocks noGrp="1"/>
          </p:cNvSpPr>
          <p:nvPr>
            <p:ph type="dt" sz="half" idx="6"/>
          </p:nvPr>
        </p:nvSpPr>
        <p:spPr/>
        <p:txBody>
          <a:bodyPr/>
          <a:lstStyle/>
          <a:p>
            <a:fld id="{A216CCF7-D633-48C3-BCFD-92F0477D7CAA}" type="datetime1">
              <a:rPr lang="en-US" smtClean="0"/>
              <a:t>6/12/2024</a:t>
            </a:fld>
            <a:endParaRPr lang="en-US" dirty="0"/>
          </a:p>
        </p:txBody>
      </p:sp>
      <p:pic>
        <p:nvPicPr>
          <p:cNvPr id="7" name="Picture 6" descr="A group of people posing for a photo&#10;&#10;Description automatically generated">
            <a:extLst>
              <a:ext uri="{FF2B5EF4-FFF2-40B4-BE49-F238E27FC236}">
                <a16:creationId xmlns:a16="http://schemas.microsoft.com/office/drawing/2014/main" id="{10F64E28-5653-ACDF-90A1-4B32DCBA9D27}"/>
              </a:ext>
            </a:extLst>
          </p:cNvPr>
          <p:cNvPicPr>
            <a:picLocks noChangeAspect="1"/>
          </p:cNvPicPr>
          <p:nvPr/>
        </p:nvPicPr>
        <p:blipFill rotWithShape="1">
          <a:blip r:embed="rId2">
            <a:extLst>
              <a:ext uri="{28A0092B-C50C-407E-A947-70E740481C1C}">
                <a14:useLocalDpi xmlns:a14="http://schemas.microsoft.com/office/drawing/2010/main" val="0"/>
              </a:ext>
            </a:extLst>
          </a:blip>
          <a:srcRect l="1908" t="18951" r="3633"/>
          <a:stretch/>
        </p:blipFill>
        <p:spPr>
          <a:xfrm>
            <a:off x="4690719" y="741597"/>
            <a:ext cx="2734352" cy="1759625"/>
          </a:xfrm>
          <a:prstGeom prst="rect">
            <a:avLst/>
          </a:prstGeom>
        </p:spPr>
      </p:pic>
      <p:pic>
        <p:nvPicPr>
          <p:cNvPr id="8" name="Picture 7">
            <a:extLst>
              <a:ext uri="{FF2B5EF4-FFF2-40B4-BE49-F238E27FC236}">
                <a16:creationId xmlns:a16="http://schemas.microsoft.com/office/drawing/2014/main" id="{63C1E532-656B-A6E8-D162-182D1DD3B4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830"/>
          <a:stretch/>
        </p:blipFill>
        <p:spPr>
          <a:xfrm>
            <a:off x="1718929" y="2812968"/>
            <a:ext cx="2391070" cy="1348024"/>
          </a:xfrm>
          <a:prstGeom prst="rect">
            <a:avLst/>
          </a:prstGeom>
        </p:spPr>
      </p:pic>
      <p:pic>
        <p:nvPicPr>
          <p:cNvPr id="9" name="Picture 8">
            <a:extLst>
              <a:ext uri="{FF2B5EF4-FFF2-40B4-BE49-F238E27FC236}">
                <a16:creationId xmlns:a16="http://schemas.microsoft.com/office/drawing/2014/main" id="{347C46DF-FAEE-78E8-5055-0B245AB453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17" t="25387" r="15600"/>
          <a:stretch/>
        </p:blipFill>
        <p:spPr>
          <a:xfrm>
            <a:off x="3854509" y="2103730"/>
            <a:ext cx="1699015" cy="1297397"/>
          </a:xfrm>
          <a:prstGeom prst="rect">
            <a:avLst/>
          </a:prstGeom>
        </p:spPr>
      </p:pic>
    </p:spTree>
    <p:extLst>
      <p:ext uri="{BB962C8B-B14F-4D97-AF65-F5344CB8AC3E}">
        <p14:creationId xmlns:p14="http://schemas.microsoft.com/office/powerpoint/2010/main" val="80695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000" fill="hold"/>
                                        <p:tgtEl>
                                          <p:spTgt spid="9"/>
                                        </p:tgtEl>
                                        <p:attrNameLst>
                                          <p:attrName>ppt_x</p:attrName>
                                        </p:attrNameLst>
                                      </p:cBhvr>
                                      <p:tavLst>
                                        <p:tav tm="0">
                                          <p:val>
                                            <p:strVal val="#ppt_x"/>
                                          </p:val>
                                        </p:tav>
                                        <p:tav tm="100000">
                                          <p:val>
                                            <p:strVal val="#ppt_x"/>
                                          </p:val>
                                        </p:tav>
                                      </p:tavLst>
                                    </p:anim>
                                    <p:anim calcmode="lin" valueType="num">
                                      <p:cBhvr additive="base">
                                        <p:cTn id="13" dur="2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ppt_x"/>
                                          </p:val>
                                        </p:tav>
                                        <p:tav tm="100000">
                                          <p:val>
                                            <p:strVal val="#ppt_x"/>
                                          </p:val>
                                        </p:tav>
                                      </p:tavLst>
                                    </p:anim>
                                    <p:anim calcmode="lin" valueType="num">
                                      <p:cBhvr additive="base">
                                        <p:cTn id="1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0CDCFD-E440-FF03-D713-62B7E14C71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659" y="2150283"/>
            <a:ext cx="2491789" cy="1868843"/>
          </a:xfrm>
          <a:prstGeom prst="rect">
            <a:avLst/>
          </a:prstGeom>
        </p:spPr>
      </p:pic>
      <p:sp>
        <p:nvSpPr>
          <p:cNvPr id="2" name="Title 1">
            <a:extLst>
              <a:ext uri="{FF2B5EF4-FFF2-40B4-BE49-F238E27FC236}">
                <a16:creationId xmlns:a16="http://schemas.microsoft.com/office/drawing/2014/main" id="{E1090254-3D89-85A3-D14C-0345CA57FDE2}"/>
              </a:ext>
            </a:extLst>
          </p:cNvPr>
          <p:cNvSpPr>
            <a:spLocks noGrp="1"/>
          </p:cNvSpPr>
          <p:nvPr>
            <p:ph type="title"/>
          </p:nvPr>
        </p:nvSpPr>
        <p:spPr>
          <a:xfrm>
            <a:off x="191314" y="66540"/>
            <a:ext cx="4380686" cy="369332"/>
          </a:xfrm>
        </p:spPr>
        <p:txBody>
          <a:bodyPr/>
          <a:lstStyle/>
          <a:p>
            <a:r>
              <a:rPr lang="en-US" sz="2400" dirty="0"/>
              <a:t>Travel Scholarship Available!</a:t>
            </a:r>
          </a:p>
        </p:txBody>
      </p:sp>
      <p:sp>
        <p:nvSpPr>
          <p:cNvPr id="4" name="Footer Placeholder 3">
            <a:extLst>
              <a:ext uri="{FF2B5EF4-FFF2-40B4-BE49-F238E27FC236}">
                <a16:creationId xmlns:a16="http://schemas.microsoft.com/office/drawing/2014/main" id="{D7893A45-A0E5-5EBF-739C-6493FCFC3CE6}"/>
              </a:ext>
            </a:extLst>
          </p:cNvPr>
          <p:cNvSpPr>
            <a:spLocks noGrp="1"/>
          </p:cNvSpPr>
          <p:nvPr>
            <p:ph type="ftr" sz="quarter" idx="5"/>
          </p:nvPr>
        </p:nvSpPr>
        <p:spPr/>
        <p:txBody>
          <a:bodyPr/>
          <a:lstStyle/>
          <a:p>
            <a:pPr marL="10397">
              <a:spcBef>
                <a:spcPts val="168"/>
              </a:spcBef>
            </a:pPr>
            <a:r>
              <a:rPr lang="en-US" sz="2100" b="1" spc="107" dirty="0"/>
              <a:t>RUBA Utility Training</a:t>
            </a:r>
            <a:endParaRPr lang="en-US" spc="107" dirty="0"/>
          </a:p>
        </p:txBody>
      </p:sp>
      <p:sp>
        <p:nvSpPr>
          <p:cNvPr id="5" name="Slide Number Placeholder 4">
            <a:extLst>
              <a:ext uri="{FF2B5EF4-FFF2-40B4-BE49-F238E27FC236}">
                <a16:creationId xmlns:a16="http://schemas.microsoft.com/office/drawing/2014/main" id="{C252D658-7304-9CE3-5676-E09023641688}"/>
              </a:ext>
            </a:extLst>
          </p:cNvPr>
          <p:cNvSpPr>
            <a:spLocks noGrp="1"/>
          </p:cNvSpPr>
          <p:nvPr>
            <p:ph type="sldNum" sz="quarter" idx="7"/>
          </p:nvPr>
        </p:nvSpPr>
        <p:spPr/>
        <p:txBody>
          <a:bodyPr/>
          <a:lstStyle/>
          <a:p>
            <a:fld id="{B6F15528-21DE-4FAA-801E-634DDDAF4B2B}" type="slidenum">
              <a:rPr lang="en-US" smtClean="0"/>
              <a:pPr/>
              <a:t>48</a:t>
            </a:fld>
            <a:endParaRPr lang="en-US" dirty="0"/>
          </a:p>
        </p:txBody>
      </p:sp>
      <p:sp>
        <p:nvSpPr>
          <p:cNvPr id="6" name="Date Placeholder 5">
            <a:extLst>
              <a:ext uri="{FF2B5EF4-FFF2-40B4-BE49-F238E27FC236}">
                <a16:creationId xmlns:a16="http://schemas.microsoft.com/office/drawing/2014/main" id="{57D2579E-8745-4CD9-0540-4C54FA9F9EB8}"/>
              </a:ext>
            </a:extLst>
          </p:cNvPr>
          <p:cNvSpPr>
            <a:spLocks noGrp="1"/>
          </p:cNvSpPr>
          <p:nvPr>
            <p:ph type="dt" sz="half" idx="6"/>
          </p:nvPr>
        </p:nvSpPr>
        <p:spPr/>
        <p:txBody>
          <a:bodyPr/>
          <a:lstStyle/>
          <a:p>
            <a:fld id="{BB33380E-09EA-40F6-9F3D-803C8FEC88A3}" type="datetime1">
              <a:rPr lang="en-US" smtClean="0"/>
              <a:t>6/12/2024</a:t>
            </a:fld>
            <a:endParaRPr lang="en-US" dirty="0"/>
          </a:p>
        </p:txBody>
      </p:sp>
      <p:pic>
        <p:nvPicPr>
          <p:cNvPr id="7" name="Picture 6">
            <a:extLst>
              <a:ext uri="{FF2B5EF4-FFF2-40B4-BE49-F238E27FC236}">
                <a16:creationId xmlns:a16="http://schemas.microsoft.com/office/drawing/2014/main" id="{CF776D6C-D7F9-F676-E82D-ADA5A97E14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665" b="8415"/>
          <a:stretch/>
        </p:blipFill>
        <p:spPr>
          <a:xfrm>
            <a:off x="4572000" y="397862"/>
            <a:ext cx="3624983" cy="1660934"/>
          </a:xfrm>
          <a:prstGeom prst="rect">
            <a:avLst/>
          </a:prstGeom>
        </p:spPr>
      </p:pic>
      <p:pic>
        <p:nvPicPr>
          <p:cNvPr id="10" name="Picture 9" descr="A group of people sitting at a table&#10;&#10;Description automatically generated">
            <a:extLst>
              <a:ext uri="{FF2B5EF4-FFF2-40B4-BE49-F238E27FC236}">
                <a16:creationId xmlns:a16="http://schemas.microsoft.com/office/drawing/2014/main" id="{08052159-762E-EC16-9481-0FE11E9719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8551" y="2150282"/>
            <a:ext cx="2491792" cy="1868844"/>
          </a:xfrm>
          <a:prstGeom prst="rect">
            <a:avLst/>
          </a:prstGeom>
        </p:spPr>
      </p:pic>
      <p:pic>
        <p:nvPicPr>
          <p:cNvPr id="12" name="Picture 11" descr="A group of people posing for a photo&#10;&#10;Description automatically generated">
            <a:extLst>
              <a:ext uri="{FF2B5EF4-FFF2-40B4-BE49-F238E27FC236}">
                <a16:creationId xmlns:a16="http://schemas.microsoft.com/office/drawing/2014/main" id="{5485675A-8D17-11C9-57CC-E5381CE606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104" y="2150283"/>
            <a:ext cx="2491791" cy="1868843"/>
          </a:xfrm>
          <a:prstGeom prst="rect">
            <a:avLst/>
          </a:prstGeom>
        </p:spPr>
      </p:pic>
      <p:pic>
        <p:nvPicPr>
          <p:cNvPr id="18" name="Picture 17" descr="A group of people sitting at tables in a room with a projector screen&#10;&#10;Description automatically generated">
            <a:extLst>
              <a:ext uri="{FF2B5EF4-FFF2-40B4-BE49-F238E27FC236}">
                <a16:creationId xmlns:a16="http://schemas.microsoft.com/office/drawing/2014/main" id="{902E9BA9-1383-1498-3D27-0242A809438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551" t="25059" r="20782" b="24251"/>
          <a:stretch/>
        </p:blipFill>
        <p:spPr>
          <a:xfrm>
            <a:off x="1057959" y="408472"/>
            <a:ext cx="3295055" cy="1677725"/>
          </a:xfrm>
          <a:prstGeom prst="rect">
            <a:avLst/>
          </a:prstGeom>
        </p:spPr>
      </p:pic>
    </p:spTree>
    <p:extLst>
      <p:ext uri="{BB962C8B-B14F-4D97-AF65-F5344CB8AC3E}">
        <p14:creationId xmlns:p14="http://schemas.microsoft.com/office/powerpoint/2010/main" val="248304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B94B23-6363-7A3E-7ADA-5F21674D2BFE}"/>
              </a:ext>
            </a:extLst>
          </p:cNvPr>
          <p:cNvSpPr>
            <a:spLocks noGrp="1"/>
          </p:cNvSpPr>
          <p:nvPr>
            <p:ph type="sldNum" sz="quarter" idx="7"/>
          </p:nvPr>
        </p:nvSpPr>
        <p:spPr/>
        <p:txBody>
          <a:bodyPr/>
          <a:lstStyle/>
          <a:p>
            <a:fld id="{B6F15528-21DE-4FAA-801E-634DDDAF4B2B}" type="slidenum">
              <a:rPr lang="en-US" smtClean="0"/>
              <a:pPr/>
              <a:t>49</a:t>
            </a:fld>
            <a:endParaRPr lang="en-US" dirty="0"/>
          </a:p>
        </p:txBody>
      </p:sp>
      <p:sp>
        <p:nvSpPr>
          <p:cNvPr id="5" name="Footer Placeholder 4">
            <a:extLst>
              <a:ext uri="{FF2B5EF4-FFF2-40B4-BE49-F238E27FC236}">
                <a16:creationId xmlns:a16="http://schemas.microsoft.com/office/drawing/2014/main" id="{195971C1-AD7D-F5AE-4314-0CA41919955A}"/>
              </a:ext>
            </a:extLst>
          </p:cNvPr>
          <p:cNvSpPr>
            <a:spLocks noGrp="1"/>
          </p:cNvSpPr>
          <p:nvPr>
            <p:ph type="ftr" sz="quarter" idx="5"/>
          </p:nvPr>
        </p:nvSpPr>
        <p:spPr/>
        <p:txBody>
          <a:bodyPr/>
          <a:lstStyle/>
          <a:p>
            <a:pPr marL="10397">
              <a:spcBef>
                <a:spcPts val="168"/>
              </a:spcBef>
            </a:pPr>
            <a:r>
              <a:rPr lang="en-US" sz="2100" b="1" spc="107" dirty="0"/>
              <a:t>RUBA On-Site Visits &amp; Trainings</a:t>
            </a:r>
            <a:endParaRPr lang="en-US" spc="107" dirty="0"/>
          </a:p>
        </p:txBody>
      </p:sp>
      <p:sp>
        <p:nvSpPr>
          <p:cNvPr id="6" name="Date Placeholder 5">
            <a:extLst>
              <a:ext uri="{FF2B5EF4-FFF2-40B4-BE49-F238E27FC236}">
                <a16:creationId xmlns:a16="http://schemas.microsoft.com/office/drawing/2014/main" id="{1A773627-0B95-5BCD-8426-4E08F184EFC8}"/>
              </a:ext>
            </a:extLst>
          </p:cNvPr>
          <p:cNvSpPr>
            <a:spLocks noGrp="1"/>
          </p:cNvSpPr>
          <p:nvPr>
            <p:ph type="dt" sz="half" idx="6"/>
          </p:nvPr>
        </p:nvSpPr>
        <p:spPr/>
        <p:txBody>
          <a:bodyPr/>
          <a:lstStyle/>
          <a:p>
            <a:fld id="{497F7DEE-0F02-4189-AF79-4B94AAB91F65}" type="datetime1">
              <a:rPr lang="en-US" smtClean="0"/>
              <a:t>6/12/2024</a:t>
            </a:fld>
            <a:endParaRPr lang="en-US" dirty="0"/>
          </a:p>
        </p:txBody>
      </p:sp>
      <p:pic>
        <p:nvPicPr>
          <p:cNvPr id="15" name="Picture 14" descr="A person sitting on a bench&#10;&#10;Description automatically generated">
            <a:extLst>
              <a:ext uri="{FF2B5EF4-FFF2-40B4-BE49-F238E27FC236}">
                <a16:creationId xmlns:a16="http://schemas.microsoft.com/office/drawing/2014/main" id="{A809BE4A-CA81-3E46-4F2C-1BA529E971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85" t="6574" r="6358" b="13734"/>
          <a:stretch/>
        </p:blipFill>
        <p:spPr>
          <a:xfrm>
            <a:off x="1978079" y="115971"/>
            <a:ext cx="1808536" cy="2140977"/>
          </a:xfrm>
          <a:prstGeom prst="rect">
            <a:avLst/>
          </a:prstGeom>
        </p:spPr>
      </p:pic>
      <p:pic>
        <p:nvPicPr>
          <p:cNvPr id="12" name="Picture 11">
            <a:extLst>
              <a:ext uri="{FF2B5EF4-FFF2-40B4-BE49-F238E27FC236}">
                <a16:creationId xmlns:a16="http://schemas.microsoft.com/office/drawing/2014/main" id="{968A33B0-51FB-D89B-64CC-269548F5B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8896" y="111600"/>
            <a:ext cx="2549092" cy="1911820"/>
          </a:xfrm>
          <a:prstGeom prst="rect">
            <a:avLst/>
          </a:prstGeom>
        </p:spPr>
      </p:pic>
      <p:pic>
        <p:nvPicPr>
          <p:cNvPr id="13" name="Picture 12" descr="A group of people in a classroom&#10;&#10;Description automatically generated">
            <a:extLst>
              <a:ext uri="{FF2B5EF4-FFF2-40B4-BE49-F238E27FC236}">
                <a16:creationId xmlns:a16="http://schemas.microsoft.com/office/drawing/2014/main" id="{05E38EB1-86F4-68A2-2869-D10E0ED480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7456" y="1930642"/>
            <a:ext cx="2549093" cy="1911820"/>
          </a:xfrm>
          <a:prstGeom prst="rect">
            <a:avLst/>
          </a:prstGeom>
        </p:spPr>
      </p:pic>
      <p:pic>
        <p:nvPicPr>
          <p:cNvPr id="7" name="Picture 6">
            <a:extLst>
              <a:ext uri="{FF2B5EF4-FFF2-40B4-BE49-F238E27FC236}">
                <a16:creationId xmlns:a16="http://schemas.microsoft.com/office/drawing/2014/main" id="{18BB0CCA-9133-89D7-D112-3B5919C86E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5569" y="1921634"/>
            <a:ext cx="2624374" cy="1929837"/>
          </a:xfrm>
          <a:prstGeom prst="rect">
            <a:avLst/>
          </a:prstGeom>
        </p:spPr>
      </p:pic>
      <p:pic>
        <p:nvPicPr>
          <p:cNvPr id="16" name="Picture 15">
            <a:extLst>
              <a:ext uri="{FF2B5EF4-FFF2-40B4-BE49-F238E27FC236}">
                <a16:creationId xmlns:a16="http://schemas.microsoft.com/office/drawing/2014/main" id="{4E812DDA-71A3-A188-7511-2DBA68BFEC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6642" y="95617"/>
            <a:ext cx="2624374" cy="1968281"/>
          </a:xfrm>
          <a:prstGeom prst="rect">
            <a:avLst/>
          </a:prstGeom>
        </p:spPr>
      </p:pic>
      <p:pic>
        <p:nvPicPr>
          <p:cNvPr id="10" name="Picture 9">
            <a:extLst>
              <a:ext uri="{FF2B5EF4-FFF2-40B4-BE49-F238E27FC236}">
                <a16:creationId xmlns:a16="http://schemas.microsoft.com/office/drawing/2014/main" id="{6D8C9EAB-0522-3DE0-4692-A6EE6845E1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033" y="1352680"/>
            <a:ext cx="1808536" cy="1808536"/>
          </a:xfrm>
          <a:prstGeom prst="rect">
            <a:avLst/>
          </a:prstGeom>
        </p:spPr>
      </p:pic>
    </p:spTree>
    <p:extLst>
      <p:ext uri="{BB962C8B-B14F-4D97-AF65-F5344CB8AC3E}">
        <p14:creationId xmlns:p14="http://schemas.microsoft.com/office/powerpoint/2010/main" val="129524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000" fill="hold"/>
                                        <p:tgtEl>
                                          <p:spTgt spid="10"/>
                                        </p:tgtEl>
                                        <p:attrNameLst>
                                          <p:attrName>ppt_x</p:attrName>
                                        </p:attrNameLst>
                                      </p:cBhvr>
                                      <p:tavLst>
                                        <p:tav tm="0">
                                          <p:val>
                                            <p:strVal val="#ppt_x"/>
                                          </p:val>
                                        </p:tav>
                                        <p:tav tm="100000">
                                          <p:val>
                                            <p:strVal val="#ppt_x"/>
                                          </p:val>
                                        </p:tav>
                                      </p:tavLst>
                                    </p:anim>
                                    <p:anim calcmode="lin" valueType="num">
                                      <p:cBhvr additive="base">
                                        <p:cTn id="13" dur="20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2000" fill="hold"/>
                                        <p:tgtEl>
                                          <p:spTgt spid="12"/>
                                        </p:tgtEl>
                                        <p:attrNameLst>
                                          <p:attrName>ppt_x</p:attrName>
                                        </p:attrNameLst>
                                      </p:cBhvr>
                                      <p:tavLst>
                                        <p:tav tm="0">
                                          <p:val>
                                            <p:strVal val="#ppt_x"/>
                                          </p:val>
                                        </p:tav>
                                        <p:tav tm="100000">
                                          <p:val>
                                            <p:strVal val="#ppt_x"/>
                                          </p:val>
                                        </p:tav>
                                      </p:tavLst>
                                    </p:anim>
                                    <p:anim calcmode="lin" valueType="num">
                                      <p:cBhvr additive="base">
                                        <p:cTn id="18" dur="20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2000" fill="hold"/>
                                        <p:tgtEl>
                                          <p:spTgt spid="16"/>
                                        </p:tgtEl>
                                        <p:attrNameLst>
                                          <p:attrName>ppt_x</p:attrName>
                                        </p:attrNameLst>
                                      </p:cBhvr>
                                      <p:tavLst>
                                        <p:tav tm="0">
                                          <p:val>
                                            <p:strVal val="#ppt_x"/>
                                          </p:val>
                                        </p:tav>
                                        <p:tav tm="100000">
                                          <p:val>
                                            <p:strVal val="#ppt_x"/>
                                          </p:val>
                                        </p:tav>
                                      </p:tavLst>
                                    </p:anim>
                                    <p:anim calcmode="lin" valueType="num">
                                      <p:cBhvr additive="base">
                                        <p:cTn id="23"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979F5AC-8589-18C8-EF58-1B559E2B73CB}"/>
              </a:ext>
            </a:extLst>
          </p:cNvPr>
          <p:cNvSpPr>
            <a:spLocks noGrp="1"/>
          </p:cNvSpPr>
          <p:nvPr>
            <p:ph type="ftr" sz="quarter" idx="5"/>
          </p:nvPr>
        </p:nvSpPr>
        <p:spPr/>
        <p:txBody>
          <a:bodyPr/>
          <a:lstStyle/>
          <a:p>
            <a:pPr marL="10397">
              <a:spcBef>
                <a:spcPts val="168"/>
              </a:spcBef>
            </a:pPr>
            <a:r>
              <a:rPr lang="en-US" sz="2100" b="1" spc="107" dirty="0"/>
              <a:t>Division of Community and Regional Affairs</a:t>
            </a:r>
            <a:endParaRPr lang="en-US" sz="2400" spc="107" dirty="0"/>
          </a:p>
        </p:txBody>
      </p:sp>
      <p:sp>
        <p:nvSpPr>
          <p:cNvPr id="6" name="Slide Number Placeholder 5">
            <a:extLst>
              <a:ext uri="{FF2B5EF4-FFF2-40B4-BE49-F238E27FC236}">
                <a16:creationId xmlns:a16="http://schemas.microsoft.com/office/drawing/2014/main" id="{C5D01C64-9FBE-7DE8-95A5-BF9A80ED77C8}"/>
              </a:ext>
            </a:extLst>
          </p:cNvPr>
          <p:cNvSpPr>
            <a:spLocks noGrp="1"/>
          </p:cNvSpPr>
          <p:nvPr>
            <p:ph type="sldNum" sz="quarter" idx="7"/>
          </p:nvPr>
        </p:nvSpPr>
        <p:spPr/>
        <p:txBody>
          <a:bodyPr/>
          <a:lstStyle/>
          <a:p>
            <a:fld id="{B6F15528-21DE-4FAA-801E-634DDDAF4B2B}" type="slidenum">
              <a:rPr lang="en-US" smtClean="0"/>
              <a:pPr/>
              <a:t>5</a:t>
            </a:fld>
            <a:endParaRPr lang="en-US" dirty="0"/>
          </a:p>
        </p:txBody>
      </p:sp>
      <p:sp>
        <p:nvSpPr>
          <p:cNvPr id="7" name="Date Placeholder 6">
            <a:extLst>
              <a:ext uri="{FF2B5EF4-FFF2-40B4-BE49-F238E27FC236}">
                <a16:creationId xmlns:a16="http://schemas.microsoft.com/office/drawing/2014/main" id="{8880EA29-1C8C-BC56-349B-6033A0455DD6}"/>
              </a:ext>
            </a:extLst>
          </p:cNvPr>
          <p:cNvSpPr>
            <a:spLocks noGrp="1"/>
          </p:cNvSpPr>
          <p:nvPr>
            <p:ph type="dt" sz="half" idx="6"/>
          </p:nvPr>
        </p:nvSpPr>
        <p:spPr/>
        <p:txBody>
          <a:bodyPr/>
          <a:lstStyle/>
          <a:p>
            <a:fld id="{573BC999-4F40-410F-A156-0925DDFDBDDF}" type="datetime1">
              <a:rPr lang="en-US" smtClean="0"/>
              <a:t>6/12/2024</a:t>
            </a:fld>
            <a:endParaRPr lang="en-US" dirty="0"/>
          </a:p>
        </p:txBody>
      </p:sp>
      <p:graphicFrame>
        <p:nvGraphicFramePr>
          <p:cNvPr id="39" name="Diagram 38">
            <a:extLst>
              <a:ext uri="{FF2B5EF4-FFF2-40B4-BE49-F238E27FC236}">
                <a16:creationId xmlns:a16="http://schemas.microsoft.com/office/drawing/2014/main" id="{EF98EBAA-5E9F-2A9D-077D-9C6A1A99BB41}"/>
              </a:ext>
            </a:extLst>
          </p:cNvPr>
          <p:cNvGraphicFramePr/>
          <p:nvPr>
            <p:extLst>
              <p:ext uri="{D42A27DB-BD31-4B8C-83A1-F6EECF244321}">
                <p14:modId xmlns:p14="http://schemas.microsoft.com/office/powerpoint/2010/main" val="1574591833"/>
              </p:ext>
            </p:extLst>
          </p:nvPr>
        </p:nvGraphicFramePr>
        <p:xfrm>
          <a:off x="570764" y="1319004"/>
          <a:ext cx="2513201" cy="142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0" name="Group 23">
            <a:extLst>
              <a:ext uri="{FF2B5EF4-FFF2-40B4-BE49-F238E27FC236}">
                <a16:creationId xmlns:a16="http://schemas.microsoft.com/office/drawing/2014/main" id="{A0F8CEC6-A2A5-0522-9626-0689C3436B36}"/>
              </a:ext>
            </a:extLst>
          </p:cNvPr>
          <p:cNvGrpSpPr/>
          <p:nvPr/>
        </p:nvGrpSpPr>
        <p:grpSpPr>
          <a:xfrm>
            <a:off x="3475123" y="87449"/>
            <a:ext cx="3213267" cy="461665"/>
            <a:chOff x="1219200" y="1828094"/>
            <a:chExt cx="2960914" cy="461665"/>
          </a:xfrm>
        </p:grpSpPr>
        <p:sp>
          <p:nvSpPr>
            <p:cNvPr id="41" name="Rectangle 40">
              <a:extLst>
                <a:ext uri="{FF2B5EF4-FFF2-40B4-BE49-F238E27FC236}">
                  <a16:creationId xmlns:a16="http://schemas.microsoft.com/office/drawing/2014/main" id="{26A2DC98-2095-3D83-2EDC-1B3B97EAA935}"/>
                </a:ext>
              </a:extLst>
            </p:cNvPr>
            <p:cNvSpPr/>
            <p:nvPr/>
          </p:nvSpPr>
          <p:spPr>
            <a:xfrm>
              <a:off x="1219200" y="1981200"/>
              <a:ext cx="228600" cy="228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42" name="TextBox 41">
              <a:extLst>
                <a:ext uri="{FF2B5EF4-FFF2-40B4-BE49-F238E27FC236}">
                  <a16:creationId xmlns:a16="http://schemas.microsoft.com/office/drawing/2014/main" id="{9AC3D1FF-DC44-738B-4EEF-E0A9E35DAB01}"/>
                </a:ext>
              </a:extLst>
            </p:cNvPr>
            <p:cNvSpPr txBox="1"/>
            <p:nvPr/>
          </p:nvSpPr>
          <p:spPr>
            <a:xfrm>
              <a:off x="1589314" y="1828094"/>
              <a:ext cx="2590800" cy="461665"/>
            </a:xfrm>
            <a:prstGeom prst="rect">
              <a:avLst/>
            </a:prstGeom>
            <a:noFill/>
          </p:spPr>
          <p:txBody>
            <a:bodyPr wrap="square" rtlCol="0">
              <a:spAutoFit/>
            </a:bodyPr>
            <a:lstStyle/>
            <a:p>
              <a:r>
                <a:rPr lang="en-US" sz="2400" b="1" dirty="0">
                  <a:effectLst>
                    <a:outerShdw blurRad="50800" dist="38100" dir="5400000" algn="t" rotWithShape="0">
                      <a:prstClr val="black">
                        <a:alpha val="40000"/>
                      </a:prstClr>
                    </a:outerShdw>
                  </a:effectLst>
                </a:rPr>
                <a:t>Elections</a:t>
              </a:r>
            </a:p>
          </p:txBody>
        </p:sp>
      </p:grpSp>
      <p:grpSp>
        <p:nvGrpSpPr>
          <p:cNvPr id="43" name="Group 26">
            <a:extLst>
              <a:ext uri="{FF2B5EF4-FFF2-40B4-BE49-F238E27FC236}">
                <a16:creationId xmlns:a16="http://schemas.microsoft.com/office/drawing/2014/main" id="{77E6EC40-DBE4-6B16-0F4A-E544258E87B2}"/>
              </a:ext>
            </a:extLst>
          </p:cNvPr>
          <p:cNvGrpSpPr/>
          <p:nvPr/>
        </p:nvGrpSpPr>
        <p:grpSpPr>
          <a:xfrm>
            <a:off x="3482665" y="465524"/>
            <a:ext cx="4217414" cy="461665"/>
            <a:chOff x="1219200" y="1828094"/>
            <a:chExt cx="3886200" cy="461665"/>
          </a:xfrm>
        </p:grpSpPr>
        <p:sp>
          <p:nvSpPr>
            <p:cNvPr id="44" name="Rectangle 43">
              <a:extLst>
                <a:ext uri="{FF2B5EF4-FFF2-40B4-BE49-F238E27FC236}">
                  <a16:creationId xmlns:a16="http://schemas.microsoft.com/office/drawing/2014/main" id="{5B90937F-92EF-F864-DD00-360071C92B77}"/>
                </a:ext>
              </a:extLst>
            </p:cNvPr>
            <p:cNvSpPr/>
            <p:nvPr/>
          </p:nvSpPr>
          <p:spPr>
            <a:xfrm>
              <a:off x="1219200" y="1981200"/>
              <a:ext cx="228600"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45" name="TextBox 44">
              <a:extLst>
                <a:ext uri="{FF2B5EF4-FFF2-40B4-BE49-F238E27FC236}">
                  <a16:creationId xmlns:a16="http://schemas.microsoft.com/office/drawing/2014/main" id="{9EEDEF8A-CEFF-32B6-C306-F8D90E799ECA}"/>
                </a:ext>
              </a:extLst>
            </p:cNvPr>
            <p:cNvSpPr txBox="1"/>
            <p:nvPr/>
          </p:nvSpPr>
          <p:spPr>
            <a:xfrm>
              <a:off x="1589314" y="1828094"/>
              <a:ext cx="3516086" cy="461665"/>
            </a:xfrm>
            <a:prstGeom prst="rect">
              <a:avLst/>
            </a:prstGeom>
            <a:noFill/>
          </p:spPr>
          <p:txBody>
            <a:bodyPr wrap="square" rtlCol="0">
              <a:spAutoFit/>
            </a:bodyPr>
            <a:lstStyle/>
            <a:p>
              <a:r>
                <a:rPr lang="en-US" sz="2400" b="1" dirty="0">
                  <a:effectLst>
                    <a:outerShdw blurRad="50800" dist="38100" dir="5400000" algn="t" rotWithShape="0">
                      <a:prstClr val="black">
                        <a:alpha val="40000"/>
                      </a:prstClr>
                    </a:outerShdw>
                  </a:effectLst>
                </a:rPr>
                <a:t>Alaska Statute Title 29</a:t>
              </a:r>
            </a:p>
          </p:txBody>
        </p:sp>
      </p:grpSp>
      <p:grpSp>
        <p:nvGrpSpPr>
          <p:cNvPr id="46" name="Group 29">
            <a:extLst>
              <a:ext uri="{FF2B5EF4-FFF2-40B4-BE49-F238E27FC236}">
                <a16:creationId xmlns:a16="http://schemas.microsoft.com/office/drawing/2014/main" id="{A7F4FBBF-92C1-FBF9-F1B2-A354BED80236}"/>
              </a:ext>
            </a:extLst>
          </p:cNvPr>
          <p:cNvGrpSpPr/>
          <p:nvPr/>
        </p:nvGrpSpPr>
        <p:grpSpPr>
          <a:xfrm>
            <a:off x="3482665" y="830955"/>
            <a:ext cx="4382803" cy="461665"/>
            <a:chOff x="1219200" y="1828094"/>
            <a:chExt cx="4038600" cy="461665"/>
          </a:xfrm>
        </p:grpSpPr>
        <p:sp>
          <p:nvSpPr>
            <p:cNvPr id="47" name="Rectangle 46">
              <a:extLst>
                <a:ext uri="{FF2B5EF4-FFF2-40B4-BE49-F238E27FC236}">
                  <a16:creationId xmlns:a16="http://schemas.microsoft.com/office/drawing/2014/main" id="{15EE8FA1-D4F7-87CF-E9D8-C4B580A96445}"/>
                </a:ext>
              </a:extLst>
            </p:cNvPr>
            <p:cNvSpPr/>
            <p:nvPr/>
          </p:nvSpPr>
          <p:spPr>
            <a:xfrm>
              <a:off x="1219200" y="1981200"/>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48" name="TextBox 47">
              <a:extLst>
                <a:ext uri="{FF2B5EF4-FFF2-40B4-BE49-F238E27FC236}">
                  <a16:creationId xmlns:a16="http://schemas.microsoft.com/office/drawing/2014/main" id="{AD74B83E-5FEE-FE45-DAF2-B79FE1FECA26}"/>
                </a:ext>
              </a:extLst>
            </p:cNvPr>
            <p:cNvSpPr txBox="1"/>
            <p:nvPr/>
          </p:nvSpPr>
          <p:spPr>
            <a:xfrm>
              <a:off x="1589314" y="1828094"/>
              <a:ext cx="3668486" cy="461665"/>
            </a:xfrm>
            <a:prstGeom prst="rect">
              <a:avLst/>
            </a:prstGeom>
            <a:noFill/>
          </p:spPr>
          <p:txBody>
            <a:bodyPr wrap="square" rtlCol="0">
              <a:spAutoFit/>
            </a:bodyPr>
            <a:lstStyle/>
            <a:p>
              <a:r>
                <a:rPr lang="en-US" sz="2400" b="1" dirty="0">
                  <a:effectLst>
                    <a:outerShdw blurRad="50800" dist="38100" dir="5400000" algn="t" rotWithShape="0">
                      <a:prstClr val="black">
                        <a:alpha val="40000"/>
                      </a:prstClr>
                    </a:outerShdw>
                  </a:effectLst>
                </a:rPr>
                <a:t>Financial Management</a:t>
              </a:r>
            </a:p>
          </p:txBody>
        </p:sp>
      </p:grpSp>
      <p:grpSp>
        <p:nvGrpSpPr>
          <p:cNvPr id="49" name="Group 32">
            <a:extLst>
              <a:ext uri="{FF2B5EF4-FFF2-40B4-BE49-F238E27FC236}">
                <a16:creationId xmlns:a16="http://schemas.microsoft.com/office/drawing/2014/main" id="{001D7442-ECB6-93FA-6083-6BF56E99EE80}"/>
              </a:ext>
            </a:extLst>
          </p:cNvPr>
          <p:cNvGrpSpPr/>
          <p:nvPr/>
        </p:nvGrpSpPr>
        <p:grpSpPr>
          <a:xfrm>
            <a:off x="3482666" y="1211705"/>
            <a:ext cx="5705912" cy="461665"/>
            <a:chOff x="1219200" y="1828094"/>
            <a:chExt cx="5029200" cy="461665"/>
          </a:xfrm>
        </p:grpSpPr>
        <p:sp>
          <p:nvSpPr>
            <p:cNvPr id="50" name="Rectangle 49">
              <a:extLst>
                <a:ext uri="{FF2B5EF4-FFF2-40B4-BE49-F238E27FC236}">
                  <a16:creationId xmlns:a16="http://schemas.microsoft.com/office/drawing/2014/main" id="{5DC5D04C-AA97-6D34-7EA9-EBE4458FD28E}"/>
                </a:ext>
              </a:extLst>
            </p:cNvPr>
            <p:cNvSpPr/>
            <p:nvPr/>
          </p:nvSpPr>
          <p:spPr>
            <a:xfrm>
              <a:off x="1219200" y="1981200"/>
              <a:ext cx="22860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51" name="TextBox 50">
              <a:extLst>
                <a:ext uri="{FF2B5EF4-FFF2-40B4-BE49-F238E27FC236}">
                  <a16:creationId xmlns:a16="http://schemas.microsoft.com/office/drawing/2014/main" id="{5C2DD002-42AA-8CF1-EADD-642135475F06}"/>
                </a:ext>
              </a:extLst>
            </p:cNvPr>
            <p:cNvSpPr txBox="1"/>
            <p:nvPr/>
          </p:nvSpPr>
          <p:spPr>
            <a:xfrm>
              <a:off x="1589314" y="1828094"/>
              <a:ext cx="4659086" cy="461665"/>
            </a:xfrm>
            <a:prstGeom prst="rect">
              <a:avLst/>
            </a:prstGeom>
            <a:noFill/>
          </p:spPr>
          <p:txBody>
            <a:bodyPr wrap="square" rtlCol="0">
              <a:spAutoFit/>
            </a:bodyPr>
            <a:lstStyle/>
            <a:p>
              <a:r>
                <a:rPr lang="en-US" sz="2400" b="1" dirty="0">
                  <a:effectLst>
                    <a:outerShdw blurRad="50800" dist="38100" dir="5400000" algn="t" rotWithShape="0">
                      <a:prstClr val="black">
                        <a:alpha val="40000"/>
                      </a:prstClr>
                    </a:outerShdw>
                  </a:effectLst>
                </a:rPr>
                <a:t>Community Service Provision</a:t>
              </a:r>
            </a:p>
          </p:txBody>
        </p:sp>
      </p:grpSp>
      <p:grpSp>
        <p:nvGrpSpPr>
          <p:cNvPr id="52" name="Group 35">
            <a:extLst>
              <a:ext uri="{FF2B5EF4-FFF2-40B4-BE49-F238E27FC236}">
                <a16:creationId xmlns:a16="http://schemas.microsoft.com/office/drawing/2014/main" id="{02FBDF8C-1BC9-4D76-BE3F-C82C99EAA3E7}"/>
              </a:ext>
            </a:extLst>
          </p:cNvPr>
          <p:cNvGrpSpPr/>
          <p:nvPr/>
        </p:nvGrpSpPr>
        <p:grpSpPr>
          <a:xfrm>
            <a:off x="3482665" y="1619934"/>
            <a:ext cx="5457830" cy="461665"/>
            <a:chOff x="1219200" y="1828094"/>
            <a:chExt cx="5029200" cy="461665"/>
          </a:xfrm>
        </p:grpSpPr>
        <p:sp>
          <p:nvSpPr>
            <p:cNvPr id="53" name="Rectangle 52">
              <a:extLst>
                <a:ext uri="{FF2B5EF4-FFF2-40B4-BE49-F238E27FC236}">
                  <a16:creationId xmlns:a16="http://schemas.microsoft.com/office/drawing/2014/main" id="{3A3BA07E-049D-27AC-1DCA-D6FAB21118C1}"/>
                </a:ext>
              </a:extLst>
            </p:cNvPr>
            <p:cNvSpPr/>
            <p:nvPr/>
          </p:nvSpPr>
          <p:spPr>
            <a:xfrm>
              <a:off x="1219200" y="1981200"/>
              <a:ext cx="228600" cy="228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54" name="TextBox 53">
              <a:extLst>
                <a:ext uri="{FF2B5EF4-FFF2-40B4-BE49-F238E27FC236}">
                  <a16:creationId xmlns:a16="http://schemas.microsoft.com/office/drawing/2014/main" id="{0FF2CB8B-077D-2261-EAD8-84509C6AAD81}"/>
                </a:ext>
              </a:extLst>
            </p:cNvPr>
            <p:cNvSpPr txBox="1"/>
            <p:nvPr/>
          </p:nvSpPr>
          <p:spPr>
            <a:xfrm>
              <a:off x="1589314" y="1828094"/>
              <a:ext cx="4659086" cy="461665"/>
            </a:xfrm>
            <a:prstGeom prst="rect">
              <a:avLst/>
            </a:prstGeom>
            <a:noFill/>
          </p:spPr>
          <p:txBody>
            <a:bodyPr wrap="square" rtlCol="0">
              <a:spAutoFit/>
            </a:bodyPr>
            <a:lstStyle/>
            <a:p>
              <a:r>
                <a:rPr lang="en-US" sz="2400" b="1" dirty="0">
                  <a:effectLst>
                    <a:outerShdw blurRad="50800" dist="38100" dir="5400000" algn="t" rotWithShape="0">
                      <a:prstClr val="black">
                        <a:alpha val="40000"/>
                      </a:prstClr>
                    </a:outerShdw>
                  </a:effectLst>
                </a:rPr>
                <a:t>Personnel Management</a:t>
              </a:r>
            </a:p>
          </p:txBody>
        </p:sp>
      </p:grpSp>
      <p:grpSp>
        <p:nvGrpSpPr>
          <p:cNvPr id="55" name="Group 38">
            <a:extLst>
              <a:ext uri="{FF2B5EF4-FFF2-40B4-BE49-F238E27FC236}">
                <a16:creationId xmlns:a16="http://schemas.microsoft.com/office/drawing/2014/main" id="{5A45694E-9203-3F52-94FF-53DB9860FCC5}"/>
              </a:ext>
            </a:extLst>
          </p:cNvPr>
          <p:cNvGrpSpPr/>
          <p:nvPr/>
        </p:nvGrpSpPr>
        <p:grpSpPr>
          <a:xfrm>
            <a:off x="3482665" y="2036089"/>
            <a:ext cx="5705913" cy="461665"/>
            <a:chOff x="1219200" y="1828094"/>
            <a:chExt cx="5257800" cy="461665"/>
          </a:xfrm>
        </p:grpSpPr>
        <p:sp>
          <p:nvSpPr>
            <p:cNvPr id="56" name="Rectangle 55">
              <a:extLst>
                <a:ext uri="{FF2B5EF4-FFF2-40B4-BE49-F238E27FC236}">
                  <a16:creationId xmlns:a16="http://schemas.microsoft.com/office/drawing/2014/main" id="{F11DE4BB-5227-5585-3698-DF32D7EF1421}"/>
                </a:ext>
              </a:extLst>
            </p:cNvPr>
            <p:cNvSpPr/>
            <p:nvPr/>
          </p:nvSpPr>
          <p:spPr>
            <a:xfrm>
              <a:off x="1219200" y="1981200"/>
              <a:ext cx="228600"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57" name="TextBox 56">
              <a:extLst>
                <a:ext uri="{FF2B5EF4-FFF2-40B4-BE49-F238E27FC236}">
                  <a16:creationId xmlns:a16="http://schemas.microsoft.com/office/drawing/2014/main" id="{05ADF921-363D-2F06-E3A6-35527DA0181B}"/>
                </a:ext>
              </a:extLst>
            </p:cNvPr>
            <p:cNvSpPr txBox="1"/>
            <p:nvPr/>
          </p:nvSpPr>
          <p:spPr>
            <a:xfrm>
              <a:off x="1589314" y="1828094"/>
              <a:ext cx="4887686" cy="461665"/>
            </a:xfrm>
            <a:prstGeom prst="rect">
              <a:avLst/>
            </a:prstGeom>
            <a:noFill/>
          </p:spPr>
          <p:txBody>
            <a:bodyPr wrap="square" rtlCol="0">
              <a:spAutoFit/>
            </a:bodyPr>
            <a:lstStyle/>
            <a:p>
              <a:r>
                <a:rPr lang="en-US" sz="2400" b="1" dirty="0">
                  <a:effectLst>
                    <a:outerShdw blurRad="50800" dist="38100" dir="5400000" algn="t" rotWithShape="0">
                      <a:prstClr val="black">
                        <a:alpha val="40000"/>
                      </a:prstClr>
                    </a:outerShdw>
                  </a:effectLst>
                </a:rPr>
                <a:t>Power Cost Equalization</a:t>
              </a:r>
            </a:p>
          </p:txBody>
        </p:sp>
      </p:grpSp>
      <p:grpSp>
        <p:nvGrpSpPr>
          <p:cNvPr id="58" name="Group 44">
            <a:extLst>
              <a:ext uri="{FF2B5EF4-FFF2-40B4-BE49-F238E27FC236}">
                <a16:creationId xmlns:a16="http://schemas.microsoft.com/office/drawing/2014/main" id="{A2752F7F-D802-06EE-8F6C-648075F5F248}"/>
              </a:ext>
            </a:extLst>
          </p:cNvPr>
          <p:cNvGrpSpPr/>
          <p:nvPr/>
        </p:nvGrpSpPr>
        <p:grpSpPr>
          <a:xfrm>
            <a:off x="3482665" y="2448837"/>
            <a:ext cx="5705913" cy="461665"/>
            <a:chOff x="914400" y="5496580"/>
            <a:chExt cx="5257800" cy="461665"/>
          </a:xfrm>
        </p:grpSpPr>
        <p:sp>
          <p:nvSpPr>
            <p:cNvPr id="59" name="Rectangle 58">
              <a:extLst>
                <a:ext uri="{FF2B5EF4-FFF2-40B4-BE49-F238E27FC236}">
                  <a16:creationId xmlns:a16="http://schemas.microsoft.com/office/drawing/2014/main" id="{29C351C9-4624-B8C1-62F9-E88BD5560B3C}"/>
                </a:ext>
              </a:extLst>
            </p:cNvPr>
            <p:cNvSpPr/>
            <p:nvPr/>
          </p:nvSpPr>
          <p:spPr>
            <a:xfrm>
              <a:off x="914400" y="5649686"/>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60" name="TextBox 59">
              <a:extLst>
                <a:ext uri="{FF2B5EF4-FFF2-40B4-BE49-F238E27FC236}">
                  <a16:creationId xmlns:a16="http://schemas.microsoft.com/office/drawing/2014/main" id="{AFB1D4BD-91BF-EC89-3D22-8BC8B4FC5038}"/>
                </a:ext>
              </a:extLst>
            </p:cNvPr>
            <p:cNvSpPr txBox="1"/>
            <p:nvPr/>
          </p:nvSpPr>
          <p:spPr>
            <a:xfrm>
              <a:off x="1284514" y="5496580"/>
              <a:ext cx="4887686" cy="461665"/>
            </a:xfrm>
            <a:prstGeom prst="rect">
              <a:avLst/>
            </a:prstGeom>
            <a:noFill/>
          </p:spPr>
          <p:txBody>
            <a:bodyPr wrap="square" rtlCol="0">
              <a:spAutoFit/>
            </a:bodyPr>
            <a:lstStyle/>
            <a:p>
              <a:r>
                <a:rPr lang="en-US" sz="2400" b="1" dirty="0">
                  <a:effectLst>
                    <a:outerShdw blurRad="50800" dist="38100" dir="5400000" algn="t" rotWithShape="0">
                      <a:prstClr val="black">
                        <a:alpha val="40000"/>
                      </a:prstClr>
                    </a:outerShdw>
                  </a:effectLst>
                </a:rPr>
                <a:t>Title 4 Local Option Laws</a:t>
              </a:r>
            </a:p>
          </p:txBody>
        </p:sp>
      </p:grpSp>
      <p:grpSp>
        <p:nvGrpSpPr>
          <p:cNvPr id="61" name="Group 45">
            <a:extLst>
              <a:ext uri="{FF2B5EF4-FFF2-40B4-BE49-F238E27FC236}">
                <a16:creationId xmlns:a16="http://schemas.microsoft.com/office/drawing/2014/main" id="{E1F76AEC-E770-8A2D-C8DD-AC4B68630209}"/>
              </a:ext>
            </a:extLst>
          </p:cNvPr>
          <p:cNvGrpSpPr/>
          <p:nvPr/>
        </p:nvGrpSpPr>
        <p:grpSpPr>
          <a:xfrm>
            <a:off x="3475123" y="2870401"/>
            <a:ext cx="5705913" cy="461665"/>
            <a:chOff x="914400" y="5496580"/>
            <a:chExt cx="5257800" cy="461665"/>
          </a:xfrm>
        </p:grpSpPr>
        <p:sp>
          <p:nvSpPr>
            <p:cNvPr id="62" name="Rectangle 61">
              <a:extLst>
                <a:ext uri="{FF2B5EF4-FFF2-40B4-BE49-F238E27FC236}">
                  <a16:creationId xmlns:a16="http://schemas.microsoft.com/office/drawing/2014/main" id="{B5E647D6-C0FA-2F8F-C1AA-38CFE78F9E43}"/>
                </a:ext>
              </a:extLst>
            </p:cNvPr>
            <p:cNvSpPr/>
            <p:nvPr/>
          </p:nvSpPr>
          <p:spPr>
            <a:xfrm>
              <a:off x="914400" y="5649686"/>
              <a:ext cx="22860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63" name="TextBox 62">
              <a:extLst>
                <a:ext uri="{FF2B5EF4-FFF2-40B4-BE49-F238E27FC236}">
                  <a16:creationId xmlns:a16="http://schemas.microsoft.com/office/drawing/2014/main" id="{DF91AABC-11BE-2829-F0BC-463C9AAB361E}"/>
                </a:ext>
              </a:extLst>
            </p:cNvPr>
            <p:cNvSpPr txBox="1"/>
            <p:nvPr/>
          </p:nvSpPr>
          <p:spPr>
            <a:xfrm>
              <a:off x="1284514" y="5496580"/>
              <a:ext cx="4887686" cy="461665"/>
            </a:xfrm>
            <a:prstGeom prst="rect">
              <a:avLst/>
            </a:prstGeom>
            <a:noFill/>
          </p:spPr>
          <p:txBody>
            <a:bodyPr wrap="square" rtlCol="0">
              <a:spAutoFit/>
            </a:bodyPr>
            <a:lstStyle/>
            <a:p>
              <a:r>
                <a:rPr lang="en-US" sz="2400" b="1" dirty="0">
                  <a:effectLst>
                    <a:outerShdw blurRad="50800" dist="38100" dir="5400000" algn="t" rotWithShape="0">
                      <a:prstClr val="black">
                        <a:alpha val="40000"/>
                      </a:prstClr>
                    </a:outerShdw>
                  </a:effectLst>
                </a:rPr>
                <a:t>Elected Officials trainings</a:t>
              </a:r>
            </a:p>
          </p:txBody>
        </p:sp>
      </p:grpSp>
      <p:grpSp>
        <p:nvGrpSpPr>
          <p:cNvPr id="64" name="Group 63">
            <a:extLst>
              <a:ext uri="{FF2B5EF4-FFF2-40B4-BE49-F238E27FC236}">
                <a16:creationId xmlns:a16="http://schemas.microsoft.com/office/drawing/2014/main" id="{75A22A92-C58A-F44B-CD03-C4596702AE16}"/>
              </a:ext>
            </a:extLst>
          </p:cNvPr>
          <p:cNvGrpSpPr/>
          <p:nvPr/>
        </p:nvGrpSpPr>
        <p:grpSpPr>
          <a:xfrm>
            <a:off x="3475123" y="3286593"/>
            <a:ext cx="5457830" cy="461665"/>
            <a:chOff x="1219200" y="1828094"/>
            <a:chExt cx="5029200" cy="461665"/>
          </a:xfrm>
        </p:grpSpPr>
        <p:sp>
          <p:nvSpPr>
            <p:cNvPr id="65" name="Rectangle 64">
              <a:extLst>
                <a:ext uri="{FF2B5EF4-FFF2-40B4-BE49-F238E27FC236}">
                  <a16:creationId xmlns:a16="http://schemas.microsoft.com/office/drawing/2014/main" id="{4EC617E8-7924-2D8E-AD74-3D60359A33C6}"/>
                </a:ext>
              </a:extLst>
            </p:cNvPr>
            <p:cNvSpPr/>
            <p:nvPr/>
          </p:nvSpPr>
          <p:spPr>
            <a:xfrm>
              <a:off x="1219200" y="1981200"/>
              <a:ext cx="228600" cy="228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66" name="TextBox 65">
              <a:extLst>
                <a:ext uri="{FF2B5EF4-FFF2-40B4-BE49-F238E27FC236}">
                  <a16:creationId xmlns:a16="http://schemas.microsoft.com/office/drawing/2014/main" id="{E6F2EEE1-819E-AAC6-DAD4-EA5752DDFA5B}"/>
                </a:ext>
              </a:extLst>
            </p:cNvPr>
            <p:cNvSpPr txBox="1"/>
            <p:nvPr/>
          </p:nvSpPr>
          <p:spPr>
            <a:xfrm>
              <a:off x="1589314" y="1828094"/>
              <a:ext cx="4659086" cy="461665"/>
            </a:xfrm>
            <a:prstGeom prst="rect">
              <a:avLst/>
            </a:prstGeom>
            <a:noFill/>
          </p:spPr>
          <p:txBody>
            <a:bodyPr wrap="square" rtlCol="0">
              <a:spAutoFit/>
            </a:bodyPr>
            <a:lstStyle/>
            <a:p>
              <a:r>
                <a:rPr lang="en-US" sz="2400" b="1" dirty="0">
                  <a:effectLst>
                    <a:outerShdw blurRad="50800" dist="38100" dir="5400000" algn="t" rotWithShape="0">
                      <a:prstClr val="black">
                        <a:alpha val="40000"/>
                      </a:prstClr>
                    </a:outerShdw>
                  </a:effectLst>
                </a:rPr>
                <a:t>Ordinances, Resolutions, Codes</a:t>
              </a:r>
            </a:p>
          </p:txBody>
        </p:sp>
      </p:grpSp>
      <p:grpSp>
        <p:nvGrpSpPr>
          <p:cNvPr id="67" name="Group 66">
            <a:extLst>
              <a:ext uri="{FF2B5EF4-FFF2-40B4-BE49-F238E27FC236}">
                <a16:creationId xmlns:a16="http://schemas.microsoft.com/office/drawing/2014/main" id="{5B57F05B-32DF-3D14-53AB-B9CCD9F692C7}"/>
              </a:ext>
            </a:extLst>
          </p:cNvPr>
          <p:cNvGrpSpPr/>
          <p:nvPr/>
        </p:nvGrpSpPr>
        <p:grpSpPr>
          <a:xfrm>
            <a:off x="3475123" y="3678472"/>
            <a:ext cx="5705913" cy="461665"/>
            <a:chOff x="1219200" y="1828094"/>
            <a:chExt cx="5257800" cy="461665"/>
          </a:xfrm>
        </p:grpSpPr>
        <p:sp>
          <p:nvSpPr>
            <p:cNvPr id="68" name="Rectangle 67">
              <a:extLst>
                <a:ext uri="{FF2B5EF4-FFF2-40B4-BE49-F238E27FC236}">
                  <a16:creationId xmlns:a16="http://schemas.microsoft.com/office/drawing/2014/main" id="{EEC5E7B1-0EB2-A272-FE8B-F79898C596BA}"/>
                </a:ext>
              </a:extLst>
            </p:cNvPr>
            <p:cNvSpPr/>
            <p:nvPr/>
          </p:nvSpPr>
          <p:spPr>
            <a:xfrm>
              <a:off x="1219200" y="1981200"/>
              <a:ext cx="228600"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69" name="TextBox 68">
              <a:extLst>
                <a:ext uri="{FF2B5EF4-FFF2-40B4-BE49-F238E27FC236}">
                  <a16:creationId xmlns:a16="http://schemas.microsoft.com/office/drawing/2014/main" id="{EAEE461F-649D-1066-9E73-67CEE29E0BEC}"/>
                </a:ext>
              </a:extLst>
            </p:cNvPr>
            <p:cNvSpPr txBox="1"/>
            <p:nvPr/>
          </p:nvSpPr>
          <p:spPr>
            <a:xfrm>
              <a:off x="1589314" y="1828094"/>
              <a:ext cx="4887686" cy="461665"/>
            </a:xfrm>
            <a:prstGeom prst="rect">
              <a:avLst/>
            </a:prstGeom>
            <a:noFill/>
          </p:spPr>
          <p:txBody>
            <a:bodyPr wrap="square" rtlCol="0">
              <a:spAutoFit/>
            </a:bodyPr>
            <a:lstStyle/>
            <a:p>
              <a:r>
                <a:rPr lang="en-US" sz="2400" b="1" dirty="0">
                  <a:effectLst>
                    <a:outerShdw blurRad="50800" dist="38100" dir="5400000" algn="t" rotWithShape="0">
                      <a:prstClr val="black">
                        <a:alpha val="40000"/>
                      </a:prstClr>
                    </a:outerShdw>
                  </a:effectLst>
                </a:rPr>
                <a:t>Pandemic support</a:t>
              </a:r>
            </a:p>
          </p:txBody>
        </p:sp>
      </p:grpSp>
    </p:spTree>
    <p:extLst>
      <p:ext uri="{BB962C8B-B14F-4D97-AF65-F5344CB8AC3E}">
        <p14:creationId xmlns:p14="http://schemas.microsoft.com/office/powerpoint/2010/main" val="45671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138C02-7353-608F-A1AD-5B82261AB4AA}"/>
              </a:ext>
            </a:extLst>
          </p:cNvPr>
          <p:cNvSpPr>
            <a:spLocks noGrp="1"/>
          </p:cNvSpPr>
          <p:nvPr>
            <p:ph type="body" idx="1"/>
          </p:nvPr>
        </p:nvSpPr>
        <p:spPr>
          <a:xfrm>
            <a:off x="938739" y="508329"/>
            <a:ext cx="4070583" cy="3662541"/>
          </a:xfrm>
        </p:spPr>
        <p:txBody>
          <a:bodyPr/>
          <a:lstStyle/>
          <a:p>
            <a:endParaRPr lang="en-US" sz="2000" b="1" u="sng" dirty="0"/>
          </a:p>
          <a:p>
            <a:r>
              <a:rPr lang="en-US" sz="2000" b="1" u="sng" dirty="0"/>
              <a:t>Local Government Resource Desk</a:t>
            </a:r>
          </a:p>
          <a:p>
            <a:r>
              <a:rPr lang="en-US" sz="2000" dirty="0">
                <a:hlinkClick r:id="rId2"/>
              </a:rPr>
              <a:t>ResourceDesk@alaska.gov</a:t>
            </a:r>
            <a:r>
              <a:rPr lang="en-US" sz="2000" dirty="0"/>
              <a:t> </a:t>
            </a:r>
          </a:p>
          <a:p>
            <a:endParaRPr lang="en-US" sz="2000" dirty="0"/>
          </a:p>
          <a:p>
            <a:endParaRPr lang="en-US" sz="2000" dirty="0"/>
          </a:p>
          <a:p>
            <a:endParaRPr lang="en-US" sz="2000" dirty="0"/>
          </a:p>
          <a:p>
            <a:endParaRPr lang="en-US" sz="2000" dirty="0"/>
          </a:p>
          <a:p>
            <a:r>
              <a:rPr lang="en-US" sz="2000" b="1" u="sng" dirty="0"/>
              <a:t>Find your Local Government Specialist</a:t>
            </a:r>
            <a:endParaRPr lang="en-US" sz="2000" dirty="0"/>
          </a:p>
          <a:p>
            <a:r>
              <a:rPr lang="en-US" sz="2000" u="sng" dirty="0">
                <a:solidFill>
                  <a:srgbClr val="0563C1"/>
                </a:solidFill>
                <a:ea typeface="Times New Roman" panose="02020603050405020304" pitchFamily="18" charset="0"/>
                <a:hlinkClick r:id="rId3"/>
              </a:rPr>
              <a:t>https://dcced.maps.arcgis.com/apps/webappviewer/index.html?id=39d62deddd2b49c3b9a1aff48ffcaa76</a:t>
            </a:r>
            <a:endParaRPr lang="en-US" sz="2000" dirty="0">
              <a:ea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AE99EF6E-D9E0-A51D-07EB-51E1609EC806}"/>
              </a:ext>
            </a:extLst>
          </p:cNvPr>
          <p:cNvSpPr>
            <a:spLocks noGrp="1"/>
          </p:cNvSpPr>
          <p:nvPr>
            <p:ph type="ftr" sz="quarter" idx="5"/>
          </p:nvPr>
        </p:nvSpPr>
        <p:spPr>
          <a:xfrm>
            <a:off x="1247698" y="4524665"/>
            <a:ext cx="5724603" cy="323165"/>
          </a:xfrm>
        </p:spPr>
        <p:txBody>
          <a:bodyPr/>
          <a:lstStyle/>
          <a:p>
            <a:pPr marL="10397">
              <a:spcBef>
                <a:spcPts val="168"/>
              </a:spcBef>
            </a:pPr>
            <a:r>
              <a:rPr lang="en-US" sz="2100" b="1" spc="107" dirty="0"/>
              <a:t>Thank You!</a:t>
            </a:r>
            <a:endParaRPr lang="en-US" spc="107" dirty="0"/>
          </a:p>
        </p:txBody>
      </p:sp>
      <p:sp>
        <p:nvSpPr>
          <p:cNvPr id="5" name="Slide Number Placeholder 4">
            <a:extLst>
              <a:ext uri="{FF2B5EF4-FFF2-40B4-BE49-F238E27FC236}">
                <a16:creationId xmlns:a16="http://schemas.microsoft.com/office/drawing/2014/main" id="{114E34EC-15E4-2731-689F-2347FD19C26C}"/>
              </a:ext>
            </a:extLst>
          </p:cNvPr>
          <p:cNvSpPr>
            <a:spLocks noGrp="1"/>
          </p:cNvSpPr>
          <p:nvPr>
            <p:ph type="sldNum" sz="quarter" idx="7"/>
          </p:nvPr>
        </p:nvSpPr>
        <p:spPr/>
        <p:txBody>
          <a:bodyPr/>
          <a:lstStyle/>
          <a:p>
            <a:fld id="{B6F15528-21DE-4FAA-801E-634DDDAF4B2B}" type="slidenum">
              <a:rPr lang="en-US" smtClean="0"/>
              <a:pPr/>
              <a:t>50</a:t>
            </a:fld>
            <a:endParaRPr lang="en-US" dirty="0"/>
          </a:p>
        </p:txBody>
      </p:sp>
      <p:sp>
        <p:nvSpPr>
          <p:cNvPr id="6" name="Date Placeholder 5">
            <a:extLst>
              <a:ext uri="{FF2B5EF4-FFF2-40B4-BE49-F238E27FC236}">
                <a16:creationId xmlns:a16="http://schemas.microsoft.com/office/drawing/2014/main" id="{3E5DF913-5619-A4F7-BF35-744A0BEBC3B5}"/>
              </a:ext>
            </a:extLst>
          </p:cNvPr>
          <p:cNvSpPr>
            <a:spLocks noGrp="1"/>
          </p:cNvSpPr>
          <p:nvPr>
            <p:ph type="dt" sz="half" idx="6"/>
          </p:nvPr>
        </p:nvSpPr>
        <p:spPr/>
        <p:txBody>
          <a:bodyPr/>
          <a:lstStyle/>
          <a:p>
            <a:fld id="{3426F25F-5869-4171-97B8-754B668568D8}" type="datetime1">
              <a:rPr lang="en-US" smtClean="0"/>
              <a:t>6/12/2024</a:t>
            </a:fld>
            <a:endParaRPr lang="en-US" dirty="0"/>
          </a:p>
        </p:txBody>
      </p:sp>
      <p:pic>
        <p:nvPicPr>
          <p:cNvPr id="7" name="Picture 6">
            <a:extLst>
              <a:ext uri="{FF2B5EF4-FFF2-40B4-BE49-F238E27FC236}">
                <a16:creationId xmlns:a16="http://schemas.microsoft.com/office/drawing/2014/main" id="{1463B5B9-343B-9BA4-35E7-586D2A908D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5683" y="2142445"/>
            <a:ext cx="1858616" cy="1858616"/>
          </a:xfrm>
          <a:prstGeom prst="rect">
            <a:avLst/>
          </a:prstGeom>
        </p:spPr>
      </p:pic>
      <p:pic>
        <p:nvPicPr>
          <p:cNvPr id="8" name="Picture 7" descr="Qr code&#10;&#10;Description automatically generated">
            <a:extLst>
              <a:ext uri="{FF2B5EF4-FFF2-40B4-BE49-F238E27FC236}">
                <a16:creationId xmlns:a16="http://schemas.microsoft.com/office/drawing/2014/main" id="{C5F529A8-19DA-EBBB-740D-5D87B54A34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6622" y="140552"/>
            <a:ext cx="1756738" cy="1740091"/>
          </a:xfrm>
          <a:prstGeom prst="rect">
            <a:avLst/>
          </a:prstGeom>
        </p:spPr>
      </p:pic>
    </p:spTree>
    <p:extLst>
      <p:ext uri="{BB962C8B-B14F-4D97-AF65-F5344CB8AC3E}">
        <p14:creationId xmlns:p14="http://schemas.microsoft.com/office/powerpoint/2010/main" val="3423736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575D26-739E-2B5A-B9CC-7E1F59DB478C}"/>
              </a:ext>
            </a:extLst>
          </p:cNvPr>
          <p:cNvSpPr>
            <a:spLocks noGrp="1"/>
          </p:cNvSpPr>
          <p:nvPr>
            <p:ph type="sldNum" sz="quarter" idx="7"/>
          </p:nvPr>
        </p:nvSpPr>
        <p:spPr/>
        <p:txBody>
          <a:bodyPr/>
          <a:lstStyle/>
          <a:p>
            <a:fld id="{B6F15528-21DE-4FAA-801E-634DDDAF4B2B}" type="slidenum">
              <a:rPr lang="en-US" smtClean="0"/>
              <a:pPr/>
              <a:t>6</a:t>
            </a:fld>
            <a:endParaRPr lang="en-US" dirty="0"/>
          </a:p>
        </p:txBody>
      </p:sp>
      <p:sp>
        <p:nvSpPr>
          <p:cNvPr id="5" name="Footer Placeholder 4">
            <a:extLst>
              <a:ext uri="{FF2B5EF4-FFF2-40B4-BE49-F238E27FC236}">
                <a16:creationId xmlns:a16="http://schemas.microsoft.com/office/drawing/2014/main" id="{C5064206-05C8-35F0-6109-E3272BEBD4F6}"/>
              </a:ext>
            </a:extLst>
          </p:cNvPr>
          <p:cNvSpPr>
            <a:spLocks noGrp="1"/>
          </p:cNvSpPr>
          <p:nvPr>
            <p:ph type="ftr" sz="quarter" idx="5"/>
          </p:nvPr>
        </p:nvSpPr>
        <p:spPr/>
        <p:txBody>
          <a:bodyPr/>
          <a:lstStyle/>
          <a:p>
            <a:pPr marL="10397">
              <a:spcBef>
                <a:spcPts val="168"/>
              </a:spcBef>
            </a:pPr>
            <a:r>
              <a:rPr lang="en-US" sz="2100" b="1" spc="107" dirty="0"/>
              <a:t>Division of Community and Regional Affairs</a:t>
            </a:r>
            <a:endParaRPr lang="en-US" sz="2400" spc="107" dirty="0"/>
          </a:p>
        </p:txBody>
      </p:sp>
      <p:sp>
        <p:nvSpPr>
          <p:cNvPr id="6" name="Date Placeholder 5">
            <a:extLst>
              <a:ext uri="{FF2B5EF4-FFF2-40B4-BE49-F238E27FC236}">
                <a16:creationId xmlns:a16="http://schemas.microsoft.com/office/drawing/2014/main" id="{A394BC5A-3A41-F30F-6FC0-0C9FCB17CC27}"/>
              </a:ext>
            </a:extLst>
          </p:cNvPr>
          <p:cNvSpPr>
            <a:spLocks noGrp="1"/>
          </p:cNvSpPr>
          <p:nvPr>
            <p:ph type="dt" sz="half" idx="6"/>
          </p:nvPr>
        </p:nvSpPr>
        <p:spPr/>
        <p:txBody>
          <a:bodyPr/>
          <a:lstStyle/>
          <a:p>
            <a:fld id="{CB05402A-5BE3-4DA9-AC3F-E6D2E095B61E}" type="datetime1">
              <a:rPr lang="en-US" smtClean="0"/>
              <a:t>6/12/2024</a:t>
            </a:fld>
            <a:endParaRPr lang="en-US" dirty="0"/>
          </a:p>
        </p:txBody>
      </p:sp>
      <p:sp>
        <p:nvSpPr>
          <p:cNvPr id="2" name="TextBox 1">
            <a:extLst>
              <a:ext uri="{FF2B5EF4-FFF2-40B4-BE49-F238E27FC236}">
                <a16:creationId xmlns:a16="http://schemas.microsoft.com/office/drawing/2014/main" id="{5620BD80-683B-900B-E03D-0BC5CCF2630B}"/>
              </a:ext>
            </a:extLst>
          </p:cNvPr>
          <p:cNvSpPr txBox="1"/>
          <p:nvPr/>
        </p:nvSpPr>
        <p:spPr>
          <a:xfrm>
            <a:off x="554237" y="429766"/>
            <a:ext cx="5731207" cy="2246769"/>
          </a:xfrm>
          <a:prstGeom prst="rect">
            <a:avLst/>
          </a:prstGeom>
          <a:noFill/>
        </p:spPr>
        <p:txBody>
          <a:bodyPr wrap="square" rtlCol="0">
            <a:spAutoFit/>
          </a:bodyPr>
          <a:lstStyle/>
          <a:p>
            <a:r>
              <a:rPr lang="en-US" sz="2800" b="1" dirty="0">
                <a:solidFill>
                  <a:schemeClr val="bg1"/>
                </a:solidFill>
                <a:latin typeface="+mn-lt"/>
              </a:rPr>
              <a:t>Find your Local Government Specialist</a:t>
            </a:r>
            <a:endParaRPr lang="en-US" sz="2800" dirty="0">
              <a:solidFill>
                <a:schemeClr val="bg1"/>
              </a:solidFill>
              <a:latin typeface="+mn-lt"/>
            </a:endParaRPr>
          </a:p>
          <a:p>
            <a:r>
              <a:rPr lang="en-US" sz="2800" u="sng" dirty="0">
                <a:solidFill>
                  <a:schemeClr val="bg1"/>
                </a:solidFill>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https://dcced.maps.arcgis.com/apps/webappviewer/index.html?id=39d62deddd2b49c3b9a1aff48ffcaa76</a:t>
            </a:r>
            <a:endParaRPr lang="en-US" sz="2800" dirty="0">
              <a:solidFill>
                <a:schemeClr val="bg1"/>
              </a:solidFill>
              <a:latin typeface="+mn-lt"/>
              <a:ea typeface="Calibri" panose="020F0502020204030204" pitchFamily="34" charset="0"/>
            </a:endParaRPr>
          </a:p>
        </p:txBody>
      </p:sp>
      <p:pic>
        <p:nvPicPr>
          <p:cNvPr id="3" name="Picture 2">
            <a:extLst>
              <a:ext uri="{FF2B5EF4-FFF2-40B4-BE49-F238E27FC236}">
                <a16:creationId xmlns:a16="http://schemas.microsoft.com/office/drawing/2014/main" id="{83DB5067-7B6A-2A88-C3E6-D15093D1C7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5444" y="1861846"/>
            <a:ext cx="2095500" cy="2095500"/>
          </a:xfrm>
          <a:prstGeom prst="rect">
            <a:avLst/>
          </a:prstGeom>
        </p:spPr>
      </p:pic>
    </p:spTree>
    <p:extLst>
      <p:ext uri="{BB962C8B-B14F-4D97-AF65-F5344CB8AC3E}">
        <p14:creationId xmlns:p14="http://schemas.microsoft.com/office/powerpoint/2010/main" val="4285846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B8175AF-2ABC-DAE4-A8CD-43C4AE42A601}"/>
              </a:ext>
            </a:extLst>
          </p:cNvPr>
          <p:cNvSpPr>
            <a:spLocks noGrp="1"/>
          </p:cNvSpPr>
          <p:nvPr>
            <p:ph type="ftr" sz="quarter" idx="5"/>
          </p:nvPr>
        </p:nvSpPr>
        <p:spPr/>
        <p:txBody>
          <a:bodyPr/>
          <a:lstStyle/>
          <a:p>
            <a:pPr marL="10397">
              <a:spcBef>
                <a:spcPts val="168"/>
              </a:spcBef>
            </a:pPr>
            <a:r>
              <a:rPr lang="en-US" sz="2100" b="1" spc="107" dirty="0"/>
              <a:t>Operation and Maintenance Best Practices</a:t>
            </a:r>
            <a:endParaRPr lang="en-US" spc="107" dirty="0"/>
          </a:p>
        </p:txBody>
      </p:sp>
      <p:sp>
        <p:nvSpPr>
          <p:cNvPr id="3" name="Slide Number Placeholder 2">
            <a:extLst>
              <a:ext uri="{FF2B5EF4-FFF2-40B4-BE49-F238E27FC236}">
                <a16:creationId xmlns:a16="http://schemas.microsoft.com/office/drawing/2014/main" id="{581534E6-756B-3B88-3E9E-F9DC6D0BAE85}"/>
              </a:ext>
            </a:extLst>
          </p:cNvPr>
          <p:cNvSpPr>
            <a:spLocks noGrp="1"/>
          </p:cNvSpPr>
          <p:nvPr>
            <p:ph type="sldNum" sz="quarter" idx="7"/>
          </p:nvPr>
        </p:nvSpPr>
        <p:spPr/>
        <p:txBody>
          <a:bodyPr/>
          <a:lstStyle/>
          <a:p>
            <a:fld id="{B6F15528-21DE-4FAA-801E-634DDDAF4B2B}" type="slidenum">
              <a:rPr lang="en-US" smtClean="0"/>
              <a:pPr/>
              <a:t>7</a:t>
            </a:fld>
            <a:endParaRPr lang="en-US" dirty="0"/>
          </a:p>
        </p:txBody>
      </p:sp>
      <p:sp>
        <p:nvSpPr>
          <p:cNvPr id="4" name="Date Placeholder 3">
            <a:extLst>
              <a:ext uri="{FF2B5EF4-FFF2-40B4-BE49-F238E27FC236}">
                <a16:creationId xmlns:a16="http://schemas.microsoft.com/office/drawing/2014/main" id="{DB28B76D-020F-EBC7-5F6D-63E6BA8BEC07}"/>
              </a:ext>
            </a:extLst>
          </p:cNvPr>
          <p:cNvSpPr>
            <a:spLocks noGrp="1"/>
          </p:cNvSpPr>
          <p:nvPr>
            <p:ph type="dt" sz="half" idx="6"/>
          </p:nvPr>
        </p:nvSpPr>
        <p:spPr/>
        <p:txBody>
          <a:bodyPr/>
          <a:lstStyle/>
          <a:p>
            <a:fld id="{F4F6064C-0CD2-4644-ABA0-B8B450B38C30}" type="datetime1">
              <a:rPr lang="en-US" smtClean="0"/>
              <a:t>6/12/2024</a:t>
            </a:fld>
            <a:endParaRPr lang="en-US" dirty="0"/>
          </a:p>
        </p:txBody>
      </p:sp>
      <p:sp>
        <p:nvSpPr>
          <p:cNvPr id="7" name="Content Placeholder 7">
            <a:extLst>
              <a:ext uri="{FF2B5EF4-FFF2-40B4-BE49-F238E27FC236}">
                <a16:creationId xmlns:a16="http://schemas.microsoft.com/office/drawing/2014/main" id="{4E28EC8C-171F-289B-E291-CC2EE4F44DCC}"/>
              </a:ext>
            </a:extLst>
          </p:cNvPr>
          <p:cNvSpPr txBox="1">
            <a:spLocks/>
          </p:cNvSpPr>
          <p:nvPr/>
        </p:nvSpPr>
        <p:spPr>
          <a:xfrm>
            <a:off x="642591" y="1489166"/>
            <a:ext cx="7858817" cy="1676790"/>
          </a:xfrm>
          <a:prstGeom prst="rect">
            <a:avLst/>
          </a:prstGeom>
        </p:spPr>
        <p:txBody>
          <a:bodyPr>
            <a:normAutofit/>
          </a:bodyPr>
          <a:lstStyle>
            <a:lvl1pPr marL="0" eaLnBrk="1" hangingPunct="1">
              <a:defRPr>
                <a:latin typeface="+mn-lt"/>
                <a:ea typeface="Jost" panose="020B0604020202020204" charset="0"/>
                <a:cs typeface="Calibri Light" panose="020F0302020204030204" pitchFamily="34" charset="0"/>
              </a:defRPr>
            </a:lvl1pPr>
            <a:lvl2pPr marL="207930" eaLnBrk="1" hangingPunct="1">
              <a:defRPr>
                <a:latin typeface="+mn-lt"/>
                <a:ea typeface="+mn-ea"/>
                <a:cs typeface="+mn-cs"/>
              </a:defRPr>
            </a:lvl2pPr>
            <a:lvl3pPr marL="415859" eaLnBrk="1" hangingPunct="1">
              <a:defRPr>
                <a:latin typeface="+mn-lt"/>
                <a:ea typeface="+mn-ea"/>
                <a:cs typeface="+mn-cs"/>
              </a:defRPr>
            </a:lvl3pPr>
            <a:lvl4pPr marL="623789" eaLnBrk="1" hangingPunct="1">
              <a:defRPr>
                <a:latin typeface="+mn-lt"/>
                <a:ea typeface="+mn-ea"/>
                <a:cs typeface="+mn-cs"/>
              </a:defRPr>
            </a:lvl4pPr>
            <a:lvl5pPr marL="831717" eaLnBrk="1" hangingPunct="1">
              <a:defRPr>
                <a:latin typeface="+mn-lt"/>
                <a:ea typeface="+mn-ea"/>
                <a:cs typeface="+mn-cs"/>
              </a:defRPr>
            </a:lvl5pPr>
            <a:lvl6pPr marL="1039647" eaLnBrk="1" hangingPunct="1">
              <a:defRPr>
                <a:latin typeface="+mn-lt"/>
                <a:ea typeface="+mn-ea"/>
                <a:cs typeface="+mn-cs"/>
              </a:defRPr>
            </a:lvl6pPr>
            <a:lvl7pPr marL="1247576" eaLnBrk="1" hangingPunct="1">
              <a:defRPr>
                <a:latin typeface="+mn-lt"/>
                <a:ea typeface="+mn-ea"/>
                <a:cs typeface="+mn-cs"/>
              </a:defRPr>
            </a:lvl7pPr>
            <a:lvl8pPr marL="1455506" eaLnBrk="1" hangingPunct="1">
              <a:defRPr>
                <a:latin typeface="+mn-lt"/>
                <a:ea typeface="+mn-ea"/>
                <a:cs typeface="+mn-cs"/>
              </a:defRPr>
            </a:lvl8pPr>
            <a:lvl9pPr marL="1663436" eaLnBrk="1" hangingPunct="1">
              <a:defRPr>
                <a:latin typeface="+mn-lt"/>
                <a:ea typeface="+mn-ea"/>
                <a:cs typeface="+mn-cs"/>
              </a:defRPr>
            </a:lvl9pPr>
          </a:lstStyle>
          <a:p>
            <a:pPr marL="230187" lvl="1" algn="ctr"/>
            <a:r>
              <a:rPr lang="en-US" sz="4400" b="1" dirty="0"/>
              <a:t>Operations and Maintenance Best Practices</a:t>
            </a:r>
          </a:p>
        </p:txBody>
      </p:sp>
      <p:pic>
        <p:nvPicPr>
          <p:cNvPr id="9" name="Graphic 8" descr="Leaky Tap with solid fill">
            <a:extLst>
              <a:ext uri="{FF2B5EF4-FFF2-40B4-BE49-F238E27FC236}">
                <a16:creationId xmlns:a16="http://schemas.microsoft.com/office/drawing/2014/main" id="{FF0AC930-0984-EBDB-A615-B20DC23D68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12231" y="39344"/>
            <a:ext cx="4519536" cy="4519536"/>
          </a:xfrm>
          <a:prstGeom prst="rect">
            <a:avLst/>
          </a:prstGeom>
        </p:spPr>
      </p:pic>
    </p:spTree>
    <p:extLst>
      <p:ext uri="{BB962C8B-B14F-4D97-AF65-F5344CB8AC3E}">
        <p14:creationId xmlns:p14="http://schemas.microsoft.com/office/powerpoint/2010/main" val="262952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0A77F-F750-97EA-9ED1-58AEECCFE174}"/>
              </a:ext>
            </a:extLst>
          </p:cNvPr>
          <p:cNvSpPr>
            <a:spLocks noGrp="1"/>
          </p:cNvSpPr>
          <p:nvPr>
            <p:ph type="title"/>
          </p:nvPr>
        </p:nvSpPr>
        <p:spPr>
          <a:xfrm>
            <a:off x="191314" y="66540"/>
            <a:ext cx="8451296" cy="738664"/>
          </a:xfrm>
        </p:spPr>
        <p:txBody>
          <a:bodyPr/>
          <a:lstStyle/>
          <a:p>
            <a:pPr algn="l"/>
            <a:r>
              <a:rPr lang="en-US" sz="2400" dirty="0"/>
              <a:t>1996 Federal Safe Drinking Water Act Amendment (</a:t>
            </a:r>
            <a:r>
              <a:rPr lang="en-US" sz="2400" dirty="0" err="1"/>
              <a:t>SDWA</a:t>
            </a:r>
            <a:r>
              <a:rPr lang="en-US" sz="2400" dirty="0"/>
              <a:t>)</a:t>
            </a:r>
          </a:p>
        </p:txBody>
      </p:sp>
      <p:sp>
        <p:nvSpPr>
          <p:cNvPr id="3" name="Text Placeholder 2">
            <a:extLst>
              <a:ext uri="{FF2B5EF4-FFF2-40B4-BE49-F238E27FC236}">
                <a16:creationId xmlns:a16="http://schemas.microsoft.com/office/drawing/2014/main" id="{2E42BC68-6EA2-6C80-674F-C9F65425951A}"/>
              </a:ext>
            </a:extLst>
          </p:cNvPr>
          <p:cNvSpPr>
            <a:spLocks noGrp="1"/>
          </p:cNvSpPr>
          <p:nvPr>
            <p:ph type="body" idx="1"/>
          </p:nvPr>
        </p:nvSpPr>
        <p:spPr>
          <a:xfrm>
            <a:off x="191315" y="805203"/>
            <a:ext cx="8451296" cy="3439283"/>
          </a:xfrm>
        </p:spPr>
        <p:txBody>
          <a:bodyPr/>
          <a:lstStyle/>
          <a:p>
            <a:pPr marL="230187" lvl="1" indent="0" algn="ctr">
              <a:buNone/>
            </a:pPr>
            <a:r>
              <a:rPr lang="en-US" dirty="0">
                <a:solidFill>
                  <a:schemeClr val="bg1"/>
                </a:solidFill>
              </a:rPr>
              <a:t>Section 119 requires state drinking water primacy programs to:</a:t>
            </a:r>
          </a:p>
          <a:p>
            <a:pPr marL="230187" lvl="1" indent="0">
              <a:buNone/>
            </a:pPr>
            <a:endParaRPr lang="en-US" dirty="0">
              <a:solidFill>
                <a:schemeClr val="bg1"/>
              </a:solidFill>
            </a:endParaRPr>
          </a:p>
          <a:p>
            <a:pPr lvl="1">
              <a:buFont typeface="Wingdings" panose="05000000000000000000" pitchFamily="2" charset="2"/>
              <a:buChar char="§"/>
            </a:pPr>
            <a:r>
              <a:rPr lang="en-US" dirty="0">
                <a:solidFill>
                  <a:schemeClr val="bg1"/>
                </a:solidFill>
              </a:rPr>
              <a:t>Prevent the creation of nonviable community and non-transient non-community water systems;</a:t>
            </a:r>
          </a:p>
          <a:p>
            <a:pPr lvl="1">
              <a:buFont typeface="Wingdings" panose="05000000000000000000" pitchFamily="2" charset="2"/>
              <a:buChar char="§"/>
            </a:pPr>
            <a:r>
              <a:rPr lang="en-US" dirty="0">
                <a:solidFill>
                  <a:schemeClr val="bg1"/>
                </a:solidFill>
              </a:rPr>
              <a:t>Develop a </a:t>
            </a:r>
            <a:r>
              <a:rPr lang="en-US" b="1" u="sng" dirty="0">
                <a:solidFill>
                  <a:schemeClr val="bg1"/>
                </a:solidFill>
              </a:rPr>
              <a:t>strategy</a:t>
            </a:r>
            <a:r>
              <a:rPr lang="en-US" dirty="0">
                <a:solidFill>
                  <a:schemeClr val="bg1"/>
                </a:solidFill>
              </a:rPr>
              <a:t> to address the capacity of all existing water systems.</a:t>
            </a:r>
          </a:p>
          <a:p>
            <a:pPr marL="230187" lvl="1" indent="0">
              <a:buNone/>
            </a:pPr>
            <a:endParaRPr lang="en-US" dirty="0">
              <a:solidFill>
                <a:schemeClr val="bg1"/>
              </a:solidFill>
            </a:endParaRPr>
          </a:p>
          <a:p>
            <a:pPr marL="230187" lvl="1" indent="0">
              <a:buNone/>
            </a:pPr>
            <a:r>
              <a:rPr lang="en-US" b="1" dirty="0">
                <a:solidFill>
                  <a:schemeClr val="bg1"/>
                </a:solidFill>
              </a:rPr>
              <a:t>“</a:t>
            </a:r>
            <a:r>
              <a:rPr lang="en-US" dirty="0">
                <a:solidFill>
                  <a:schemeClr val="bg1"/>
                </a:solidFill>
              </a:rPr>
              <a:t>Capacity” is the capabilities required of a public water system to achieve and maintain compliance with drinking water regulations, including 3 elements:</a:t>
            </a:r>
          </a:p>
          <a:p>
            <a:pPr marL="230187" lvl="1" indent="0">
              <a:buNone/>
            </a:pPr>
            <a:endParaRPr lang="en-US" dirty="0">
              <a:solidFill>
                <a:schemeClr val="bg1"/>
              </a:solidFill>
            </a:endParaRPr>
          </a:p>
          <a:p>
            <a:pPr marL="2743200" lvl="2">
              <a:buFont typeface="Wingdings" panose="05000000000000000000" pitchFamily="2" charset="2"/>
              <a:buChar char="§"/>
            </a:pPr>
            <a:r>
              <a:rPr lang="en-US" dirty="0">
                <a:solidFill>
                  <a:schemeClr val="bg1"/>
                </a:solidFill>
              </a:rPr>
              <a:t>Technical capacity</a:t>
            </a:r>
          </a:p>
          <a:p>
            <a:pPr marL="2743200" lvl="2">
              <a:buFont typeface="Wingdings" panose="05000000000000000000" pitchFamily="2" charset="2"/>
              <a:buChar char="§"/>
            </a:pPr>
            <a:r>
              <a:rPr lang="en-US" dirty="0">
                <a:solidFill>
                  <a:schemeClr val="bg1"/>
                </a:solidFill>
              </a:rPr>
              <a:t>Managerial capacity</a:t>
            </a:r>
          </a:p>
          <a:p>
            <a:pPr marL="2743200" lvl="2">
              <a:buFont typeface="Wingdings" panose="05000000000000000000" pitchFamily="2" charset="2"/>
              <a:buChar char="§"/>
            </a:pPr>
            <a:r>
              <a:rPr lang="en-US" dirty="0">
                <a:solidFill>
                  <a:schemeClr val="bg1"/>
                </a:solidFill>
              </a:rPr>
              <a:t>Financial capacity</a:t>
            </a:r>
          </a:p>
          <a:p>
            <a:endParaRPr lang="en-US" dirty="0"/>
          </a:p>
        </p:txBody>
      </p:sp>
      <p:sp>
        <p:nvSpPr>
          <p:cNvPr id="4" name="Slide Number Placeholder 3">
            <a:extLst>
              <a:ext uri="{FF2B5EF4-FFF2-40B4-BE49-F238E27FC236}">
                <a16:creationId xmlns:a16="http://schemas.microsoft.com/office/drawing/2014/main" id="{56EDA2AD-CBA9-9B37-8134-E1570005D5FC}"/>
              </a:ext>
            </a:extLst>
          </p:cNvPr>
          <p:cNvSpPr>
            <a:spLocks noGrp="1"/>
          </p:cNvSpPr>
          <p:nvPr>
            <p:ph type="sldNum" sz="quarter" idx="7"/>
          </p:nvPr>
        </p:nvSpPr>
        <p:spPr/>
        <p:txBody>
          <a:bodyPr/>
          <a:lstStyle/>
          <a:p>
            <a:fld id="{B6F15528-21DE-4FAA-801E-634DDDAF4B2B}" type="slidenum">
              <a:rPr lang="en-US" smtClean="0"/>
              <a:pPr/>
              <a:t>8</a:t>
            </a:fld>
            <a:endParaRPr lang="en-US" dirty="0"/>
          </a:p>
        </p:txBody>
      </p:sp>
      <p:sp>
        <p:nvSpPr>
          <p:cNvPr id="5" name="Footer Placeholder 4">
            <a:extLst>
              <a:ext uri="{FF2B5EF4-FFF2-40B4-BE49-F238E27FC236}">
                <a16:creationId xmlns:a16="http://schemas.microsoft.com/office/drawing/2014/main" id="{E1513DB0-585A-0BF1-B8E5-170A82AEEFC0}"/>
              </a:ext>
            </a:extLst>
          </p:cNvPr>
          <p:cNvSpPr>
            <a:spLocks noGrp="1"/>
          </p:cNvSpPr>
          <p:nvPr>
            <p:ph type="ftr" sz="quarter" idx="5"/>
          </p:nvPr>
        </p:nvSpPr>
        <p:spPr>
          <a:xfrm>
            <a:off x="1247698" y="4524665"/>
            <a:ext cx="5724603" cy="323165"/>
          </a:xfrm>
        </p:spPr>
        <p:txBody>
          <a:bodyPr/>
          <a:lstStyle/>
          <a:p>
            <a:pPr marL="10397">
              <a:spcBef>
                <a:spcPts val="168"/>
              </a:spcBef>
            </a:pPr>
            <a:r>
              <a:rPr lang="en-US" sz="2100" b="1" spc="107" dirty="0"/>
              <a:t>Best Practices Origins</a:t>
            </a:r>
            <a:endParaRPr lang="en-US" spc="107" dirty="0"/>
          </a:p>
        </p:txBody>
      </p:sp>
      <p:sp>
        <p:nvSpPr>
          <p:cNvPr id="6" name="Date Placeholder 5">
            <a:extLst>
              <a:ext uri="{FF2B5EF4-FFF2-40B4-BE49-F238E27FC236}">
                <a16:creationId xmlns:a16="http://schemas.microsoft.com/office/drawing/2014/main" id="{04C20085-F2F6-F175-E6A9-6678B024B431}"/>
              </a:ext>
            </a:extLst>
          </p:cNvPr>
          <p:cNvSpPr>
            <a:spLocks noGrp="1"/>
          </p:cNvSpPr>
          <p:nvPr>
            <p:ph type="dt" sz="half" idx="6"/>
          </p:nvPr>
        </p:nvSpPr>
        <p:spPr/>
        <p:txBody>
          <a:bodyPr/>
          <a:lstStyle/>
          <a:p>
            <a:fld id="{976EF1EF-D908-422A-B4BC-BF85309B5020}" type="datetime1">
              <a:rPr lang="en-US" smtClean="0"/>
              <a:t>6/12/2024</a:t>
            </a:fld>
            <a:endParaRPr lang="en-US" dirty="0"/>
          </a:p>
        </p:txBody>
      </p:sp>
    </p:spTree>
    <p:extLst>
      <p:ext uri="{BB962C8B-B14F-4D97-AF65-F5344CB8AC3E}">
        <p14:creationId xmlns:p14="http://schemas.microsoft.com/office/powerpoint/2010/main" val="61168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C9240-A5DB-4C15-6B62-3D0907CF163A}"/>
              </a:ext>
            </a:extLst>
          </p:cNvPr>
          <p:cNvSpPr>
            <a:spLocks noGrp="1"/>
          </p:cNvSpPr>
          <p:nvPr>
            <p:ph type="title"/>
          </p:nvPr>
        </p:nvSpPr>
        <p:spPr>
          <a:xfrm>
            <a:off x="191314" y="66540"/>
            <a:ext cx="4380686" cy="369332"/>
          </a:xfrm>
        </p:spPr>
        <p:txBody>
          <a:bodyPr/>
          <a:lstStyle/>
          <a:p>
            <a:r>
              <a:rPr lang="en-US" sz="2400" dirty="0"/>
              <a:t>Alaska’s Strategy</a:t>
            </a:r>
          </a:p>
        </p:txBody>
      </p:sp>
      <p:sp>
        <p:nvSpPr>
          <p:cNvPr id="3" name="Text Placeholder 2">
            <a:extLst>
              <a:ext uri="{FF2B5EF4-FFF2-40B4-BE49-F238E27FC236}">
                <a16:creationId xmlns:a16="http://schemas.microsoft.com/office/drawing/2014/main" id="{C1B44610-456F-0736-D0BE-C63E7F01B45B}"/>
              </a:ext>
            </a:extLst>
          </p:cNvPr>
          <p:cNvSpPr>
            <a:spLocks noGrp="1"/>
          </p:cNvSpPr>
          <p:nvPr>
            <p:ph type="body" idx="1"/>
          </p:nvPr>
        </p:nvSpPr>
        <p:spPr>
          <a:xfrm>
            <a:off x="191314" y="546605"/>
            <a:ext cx="8451297" cy="1443267"/>
          </a:xfrm>
        </p:spPr>
        <p:txBody>
          <a:bodyPr/>
          <a:lstStyle/>
          <a:p>
            <a:pPr marL="230187" lvl="1" indent="0">
              <a:buNone/>
            </a:pPr>
            <a:endParaRPr lang="en-US" sz="1800" dirty="0"/>
          </a:p>
          <a:p>
            <a:pPr marL="230187" lvl="1" indent="0">
              <a:buNone/>
            </a:pPr>
            <a:r>
              <a:rPr lang="en-US" dirty="0"/>
              <a:t>Assess small community system capacity  using the Best Practices scoring criteria.</a:t>
            </a:r>
          </a:p>
          <a:p>
            <a:pPr marL="230187" lvl="1" indent="0">
              <a:buNone/>
            </a:pPr>
            <a:r>
              <a:rPr lang="en-US" dirty="0"/>
              <a:t>The Best Practices (BP) scoring criteria reflects the capacity elements discussed in the 1996 </a:t>
            </a:r>
            <a:r>
              <a:rPr lang="en-US" dirty="0" err="1"/>
              <a:t>SDWA</a:t>
            </a:r>
            <a:r>
              <a:rPr lang="en-US" dirty="0"/>
              <a:t>.</a:t>
            </a:r>
          </a:p>
          <a:p>
            <a:pPr marL="230187" lvl="1" indent="0">
              <a:buNone/>
            </a:pPr>
            <a:endParaRPr lang="en-US" dirty="0"/>
          </a:p>
          <a:p>
            <a:pPr marL="230187" lvl="1" indent="0">
              <a:buNone/>
            </a:pPr>
            <a:r>
              <a:rPr lang="en-US" dirty="0">
                <a:latin typeface="Garamond" panose="02020404030301010803" pitchFamily="18" charset="0"/>
              </a:rPr>
              <a:t>		</a:t>
            </a:r>
            <a:endParaRPr lang="en-US" dirty="0"/>
          </a:p>
        </p:txBody>
      </p:sp>
      <p:sp>
        <p:nvSpPr>
          <p:cNvPr id="4" name="Footer Placeholder 3">
            <a:extLst>
              <a:ext uri="{FF2B5EF4-FFF2-40B4-BE49-F238E27FC236}">
                <a16:creationId xmlns:a16="http://schemas.microsoft.com/office/drawing/2014/main" id="{9FF9651C-7431-0156-CD4A-64DFD8A9BC69}"/>
              </a:ext>
            </a:extLst>
          </p:cNvPr>
          <p:cNvSpPr>
            <a:spLocks noGrp="1"/>
          </p:cNvSpPr>
          <p:nvPr>
            <p:ph type="ftr" sz="quarter" idx="5"/>
          </p:nvPr>
        </p:nvSpPr>
        <p:spPr/>
        <p:txBody>
          <a:bodyPr/>
          <a:lstStyle/>
          <a:p>
            <a:pPr marL="10397">
              <a:spcBef>
                <a:spcPts val="168"/>
              </a:spcBef>
            </a:pPr>
            <a:r>
              <a:rPr lang="en-US" sz="2100" b="1" spc="107" dirty="0"/>
              <a:t>Best Practices Origins</a:t>
            </a:r>
            <a:endParaRPr lang="en-US" sz="2400" spc="107" dirty="0"/>
          </a:p>
        </p:txBody>
      </p:sp>
      <p:sp>
        <p:nvSpPr>
          <p:cNvPr id="5" name="Slide Number Placeholder 4">
            <a:extLst>
              <a:ext uri="{FF2B5EF4-FFF2-40B4-BE49-F238E27FC236}">
                <a16:creationId xmlns:a16="http://schemas.microsoft.com/office/drawing/2014/main" id="{1B6D60B8-C2FB-DE04-03B7-BDF4C0DE166C}"/>
              </a:ext>
            </a:extLst>
          </p:cNvPr>
          <p:cNvSpPr>
            <a:spLocks noGrp="1"/>
          </p:cNvSpPr>
          <p:nvPr>
            <p:ph type="sldNum" sz="quarter" idx="7"/>
          </p:nvPr>
        </p:nvSpPr>
        <p:spPr/>
        <p:txBody>
          <a:bodyPr/>
          <a:lstStyle/>
          <a:p>
            <a:fld id="{B6F15528-21DE-4FAA-801E-634DDDAF4B2B}" type="slidenum">
              <a:rPr lang="en-US" smtClean="0"/>
              <a:pPr/>
              <a:t>9</a:t>
            </a:fld>
            <a:endParaRPr lang="en-US" dirty="0"/>
          </a:p>
        </p:txBody>
      </p:sp>
      <p:sp>
        <p:nvSpPr>
          <p:cNvPr id="6" name="Date Placeholder 5">
            <a:extLst>
              <a:ext uri="{FF2B5EF4-FFF2-40B4-BE49-F238E27FC236}">
                <a16:creationId xmlns:a16="http://schemas.microsoft.com/office/drawing/2014/main" id="{63C5D82B-4047-46BF-5B40-BA1E2673BFC0}"/>
              </a:ext>
            </a:extLst>
          </p:cNvPr>
          <p:cNvSpPr>
            <a:spLocks noGrp="1"/>
          </p:cNvSpPr>
          <p:nvPr>
            <p:ph type="dt" sz="half" idx="6"/>
          </p:nvPr>
        </p:nvSpPr>
        <p:spPr/>
        <p:txBody>
          <a:bodyPr/>
          <a:lstStyle/>
          <a:p>
            <a:fld id="{1A302E1E-5543-4F2B-85AA-4C89B1E175E6}" type="datetime1">
              <a:rPr lang="en-US" smtClean="0"/>
              <a:t>6/12/2024</a:t>
            </a:fld>
            <a:endParaRPr lang="en-US" dirty="0"/>
          </a:p>
        </p:txBody>
      </p:sp>
      <p:pic>
        <p:nvPicPr>
          <p:cNvPr id="14" name="Picture 13">
            <a:extLst>
              <a:ext uri="{FF2B5EF4-FFF2-40B4-BE49-F238E27FC236}">
                <a16:creationId xmlns:a16="http://schemas.microsoft.com/office/drawing/2014/main" id="{A5A7BEAF-E755-CD7C-9483-6933D964886A}"/>
              </a:ext>
            </a:extLst>
          </p:cNvPr>
          <p:cNvPicPr>
            <a:picLocks noChangeAspect="1"/>
          </p:cNvPicPr>
          <p:nvPr/>
        </p:nvPicPr>
        <p:blipFill rotWithShape="1">
          <a:blip r:embed="rId2"/>
          <a:srcRect l="13210" t="7282" r="13148" b="7884"/>
          <a:stretch/>
        </p:blipFill>
        <p:spPr>
          <a:xfrm>
            <a:off x="3096161" y="1413124"/>
            <a:ext cx="2641601" cy="2760057"/>
          </a:xfrm>
          <a:prstGeom prst="rect">
            <a:avLst/>
          </a:prstGeom>
        </p:spPr>
      </p:pic>
    </p:spTree>
    <p:extLst>
      <p:ext uri="{BB962C8B-B14F-4D97-AF65-F5344CB8AC3E}">
        <p14:creationId xmlns:p14="http://schemas.microsoft.com/office/powerpoint/2010/main" val="2116204184"/>
      </p:ext>
    </p:extLst>
  </p:cSld>
  <p:clrMapOvr>
    <a:masterClrMapping/>
  </p:clrMapOvr>
</p:sld>
</file>

<file path=ppt/theme/theme1.xml><?xml version="1.0" encoding="utf-8"?>
<a:theme xmlns:a="http://schemas.openxmlformats.org/drawingml/2006/main" name="Office Theme">
  <a:themeElements>
    <a:clrScheme name="DCCED Custom Colors">
      <a:dk1>
        <a:sysClr val="windowText" lastClr="000000"/>
      </a:dk1>
      <a:lt1>
        <a:sysClr val="window" lastClr="FFFFFF"/>
      </a:lt1>
      <a:dk2>
        <a:srgbClr val="44546A"/>
      </a:dk2>
      <a:lt2>
        <a:srgbClr val="E7E6E6"/>
      </a:lt2>
      <a:accent1>
        <a:srgbClr val="4472C4"/>
      </a:accent1>
      <a:accent2>
        <a:srgbClr val="FFD965"/>
      </a:accent2>
      <a:accent3>
        <a:srgbClr val="AEABAB"/>
      </a:accent3>
      <a:accent4>
        <a:srgbClr val="E7E6E6"/>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vised Commissioner's Office Presentation Template - Mt. Redoubt.potx" id="{87F1D7B6-BC67-4882-A3DF-50CCC24B7C9A}" vid="{3D52E9F4-4664-4BF9-A209-BC51425D64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Revised Commissioner's Office Presentation Template - Mt. Redoubt</Template>
  <TotalTime>7161</TotalTime>
  <Words>2964</Words>
  <Application>Microsoft Office PowerPoint</Application>
  <PresentationFormat>On-screen Show (16:9)</PresentationFormat>
  <Paragraphs>531</Paragraphs>
  <Slides>50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Wingdings</vt:lpstr>
      <vt:lpstr>Garamond</vt:lpstr>
      <vt:lpstr>Times New Roman</vt:lpstr>
      <vt:lpstr>Calibri Light</vt:lpstr>
      <vt:lpstr>Office Theme</vt:lpstr>
      <vt:lpstr>Utility Management  Operations and Maintenance  Best Practices Scoring </vt:lpstr>
      <vt:lpstr>PowerPoint Presentation</vt:lpstr>
      <vt:lpstr>PowerPoint Presentation</vt:lpstr>
      <vt:lpstr>PowerPoint Presentation</vt:lpstr>
      <vt:lpstr>PowerPoint Presentation</vt:lpstr>
      <vt:lpstr>PowerPoint Presentation</vt:lpstr>
      <vt:lpstr>PowerPoint Presentation</vt:lpstr>
      <vt:lpstr>1996 Federal Safe Drinking Water Act Amendment (SDWA)</vt:lpstr>
      <vt:lpstr>Alaska’s Strategy</vt:lpstr>
      <vt:lpstr>Alaska’s Strategy</vt:lpstr>
      <vt:lpstr>RUBA’s Role in Best Practices</vt:lpstr>
      <vt:lpstr>PowerPoint Presentation</vt:lpstr>
      <vt:lpstr>PowerPoint Presentation</vt:lpstr>
      <vt:lpstr>PowerPoint Presentation</vt:lpstr>
      <vt:lpstr>PowerPoint Presentation</vt:lpstr>
      <vt:lpstr>100 Points Possible</vt:lpstr>
      <vt:lpstr>Utility Management Training</vt:lpstr>
      <vt:lpstr>Utility Management Training – 5 Points</vt:lpstr>
      <vt:lpstr>Utility Management Training – FREE!</vt:lpstr>
      <vt:lpstr>Meetings of the Governing Body – 5 Points</vt:lpstr>
      <vt:lpstr>Meetings of the Governing Body – 5 Points</vt:lpstr>
      <vt:lpstr>Meetings of the Governing Body – 5 Points</vt:lpstr>
      <vt:lpstr>Model Minutes – 5 points</vt:lpstr>
      <vt:lpstr>Operator Report - Example</vt:lpstr>
      <vt:lpstr>Budgets – 15 Points </vt:lpstr>
      <vt:lpstr>Budget – 15 Points</vt:lpstr>
      <vt:lpstr>Budget – 15 Points</vt:lpstr>
      <vt:lpstr>Budget – City Manual</vt:lpstr>
      <vt:lpstr>Model Budget – 15 Points</vt:lpstr>
      <vt:lpstr>Budget – Model Ordinance</vt:lpstr>
      <vt:lpstr>Revenue – 20 Points</vt:lpstr>
      <vt:lpstr>Revenue – 20 Points </vt:lpstr>
      <vt:lpstr>Revenue – 20 Points</vt:lpstr>
      <vt:lpstr>Revenue – 20 Points</vt:lpstr>
      <vt:lpstr>Model Financial Report – 20 points</vt:lpstr>
      <vt:lpstr>Workers’ Compensation – 5 Points</vt:lpstr>
      <vt:lpstr>Workers’ Compensation Insurance – 5 points</vt:lpstr>
      <vt:lpstr>Workers’ Compensation – 5 points</vt:lpstr>
      <vt:lpstr>Payroll Liability Compliance – 5 Points</vt:lpstr>
      <vt:lpstr>Payroll Liability Compliance – 5 points</vt:lpstr>
      <vt:lpstr>State Payroll Liability</vt:lpstr>
      <vt:lpstr>Payroll Liability Compliance – 5 Points</vt:lpstr>
      <vt:lpstr>Federal Payroll Liability Compliance</vt:lpstr>
      <vt:lpstr>Scoring is conducted 1 time a year</vt:lpstr>
      <vt:lpstr>PowerPoint Presentation</vt:lpstr>
      <vt:lpstr>Model Documents &amp; Templates</vt:lpstr>
      <vt:lpstr>RUBA QuickBooks Hotline: (907) 440-0242</vt:lpstr>
      <vt:lpstr>Travel Scholarship Available!</vt:lpstr>
      <vt:lpstr>PowerPoint Presentation</vt:lpstr>
      <vt:lpstr>PowerPoint Presentation</vt:lpstr>
    </vt:vector>
  </TitlesOfParts>
  <Manager/>
  <Company>State of Alaska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Overview FY2025 Budget</dc:title>
  <dc:subject/>
  <dc:creator>Lager, Hannah L (CED)</dc:creator>
  <cp:keywords/>
  <dc:description/>
  <cp:lastModifiedBy>Sullivan, Patricia (CED)</cp:lastModifiedBy>
  <cp:revision>25</cp:revision>
  <cp:lastPrinted>2024-02-06T01:49:10Z</cp:lastPrinted>
  <dcterms:created xsi:type="dcterms:W3CDTF">2024-01-30T20:49:24Z</dcterms:created>
  <dcterms:modified xsi:type="dcterms:W3CDTF">2024-06-12T16:57:52Z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2023-05-10T10:00:00Z</vt:filetime>
  </property>
  <property fmtid="{D5CDD505-2E9C-101B-9397-08002B2CF9AE}" pid="3" name="Creator">
    <vt:lpwstr>Adobe InDesign 18.2 (Macintosh)</vt:lpwstr>
  </property>
  <property fmtid="{D5CDD505-2E9C-101B-9397-08002B2CF9AE}" pid="4" name="LastSaved">
    <vt:filetime>2023-05-10T10:00:00Z</vt:filetime>
  </property>
  <property fmtid="{D5CDD505-2E9C-101B-9397-08002B2CF9AE}" pid="5" name="Producer">
    <vt:lpwstr>Adobe PDF Library 17.0</vt:lpwstr>
  </property>
</Properties>
</file>